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7" r:id="rId2"/>
    <p:sldId id="270" r:id="rId3"/>
    <p:sldId id="271" r:id="rId4"/>
    <p:sldId id="272" r:id="rId5"/>
    <p:sldId id="273" r:id="rId6"/>
    <p:sldId id="274" r:id="rId7"/>
    <p:sldId id="276" r:id="rId8"/>
    <p:sldId id="277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07" autoAdjust="0"/>
  </p:normalViewPr>
  <p:slideViewPr>
    <p:cSldViewPr>
      <p:cViewPr varScale="1">
        <p:scale>
          <a:sx n="58" d="100"/>
          <a:sy n="58" d="100"/>
        </p:scale>
        <p:origin x="13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FC8D1-22BC-448E-8E54-902BA63E546F}" type="slidenum">
              <a:rPr lang="zh-TW" altLang="en-US" smtClean="0"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2525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第一课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职校教育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迫使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严重的河海污染，迫使大家不吃鱼、虾等水产，因为吃水产就等于吃进有毒物质，甚至极小的塑料粒子。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起家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小秦家族中的人都很优秀，个个事业成功，祖父母靠餐饮业起家，从夜市的小吃摊发展到现在，已是米其林三星的大餐厅了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课文三</a:t>
            </a:r>
            <a:endParaRPr lang="zh-TW" altLang="en-US" dirty="0">
              <a:solidFill>
                <a:prstClr val="blac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243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放眼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放眼二十一世纪的国际关系，逐渐由对立、冲突走向对话、合作。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之处，在于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这份报告的重要之处，在于将各国竞争力的高低，做了清楚的评比排名。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争相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可以拿奖学金的人数有限，难怪学生争相上网，申请参加考试。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身为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身为职校毕业生，必须一技在身，能一毕业就上工。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反而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老王夫妇年轻时身体相当差，反而是年老退休后，比较健康了。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逐年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世界竞争力年度报告逐年将这些新兴国家列入评比。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）转向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人们将联络方式转向网络，以传讯息及电子邮件为主。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自限于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一位成功的企业家在场演讲中直言，目前许多年轻人常自限于学历、经验，而缺乏冒险的精神，失去不少尝试的机会，相当可惜。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课文二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紫蘿蘭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383</Words>
  <Application>Microsoft Office PowerPoint</Application>
  <PresentationFormat>如螢幕大小 (4:3)</PresentationFormat>
  <Paragraphs>34</Paragraphs>
  <Slides>11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7" baseType="lpstr">
      <vt:lpstr>Yu Gothic UI Semibold</vt:lpstr>
      <vt:lpstr>新細明體</vt:lpstr>
      <vt:lpstr>標楷體</vt:lpstr>
      <vt:lpstr>Calibri</vt:lpstr>
      <vt:lpstr>Times New Roman</vt:lpstr>
      <vt:lpstr>佈景主題1</vt:lpstr>
      <vt:lpstr>PowerPoint 簡報</vt:lpstr>
      <vt:lpstr>1. 放眼</vt:lpstr>
      <vt:lpstr>2. ……之处，在于……</vt:lpstr>
      <vt:lpstr>3. 争相</vt:lpstr>
      <vt:lpstr>4. 身为</vt:lpstr>
      <vt:lpstr>5. 反而是</vt:lpstr>
      <vt:lpstr>1. 逐年</vt:lpstr>
      <vt:lpstr>2. 将A（从X）转向Y</vt:lpstr>
      <vt:lpstr>3. 自限于</vt:lpstr>
      <vt:lpstr>4. 迫使</vt:lpstr>
      <vt:lpstr>1. 靠……起家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PC-5165</cp:lastModifiedBy>
  <cp:revision>30</cp:revision>
  <dcterms:created xsi:type="dcterms:W3CDTF">2006-08-16T00:00:00Z</dcterms:created>
  <dcterms:modified xsi:type="dcterms:W3CDTF">2019-01-28T02:45:30Z</dcterms:modified>
</cp:coreProperties>
</file>