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83" r:id="rId9"/>
    <p:sldId id="284" r:id="rId10"/>
    <p:sldId id="276" r:id="rId11"/>
    <p:sldId id="277" r:id="rId12"/>
    <p:sldId id="279" r:id="rId13"/>
    <p:sldId id="280" r:id="rId14"/>
    <p:sldId id="281" r:id="rId15"/>
    <p:sldId id="282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5" y="12192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奥运黑洞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收场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由于事前缺乏评估，对该产业投入的资金，想以损益平衡收场，恐怕有一定程度的困难。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意味着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在行为上表现得我行我素，通常意味着自我膨胀得看不清人事物的真正面貌，在人际关系上将缺乏竞争力。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父亲过世后，家中失去收入来源，母亲只好接下养家活口的责任，出外工作，并且训练孩子独立。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经由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孩童良好的生活习惯，必须经由父母耐心地训练而来，如此才能有健康的身心。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再者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举办奥运可以吸引全球目光，是极好的营销机会；再者也可以展现国力，是极大的荣耀。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一个不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小心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写中国字，是培养观察力的好机会，因为一个不小心就可能写成别的字，造成误会。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不可不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出国旅游，当地有特色的小吃，不可不品尝，要不然会觉得有所遗憾。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92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在历经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舞团并没有在历经接二连三的灾害之后解散，反而是征求了更多的舞者，逐年培育新团员。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之多，是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 smtClean="0">
                <a:ea typeface="標楷體"/>
                <a:cs typeface="Times New Roman"/>
              </a:rPr>
              <a:t>这次申奥城市之多，是上次的三倍，看来举办奥运的经济利益相当吸引人。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一直以来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真诚的赞美一直以来都是予人真切的肯定，因此若希望掌握做人的魅力，不妨试着多赞美别人。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视为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的展现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某媒体将他参加总统大选，视为企图心的展现，予以高度肯定。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归于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猫熊野放归于山林之后，难以适应，失去生存能力，是保育工作的一大难题。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即是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专家说，人内心深切的渴望即是得到肯定与赞美，可想而知，真诚赞美可赢得好人缘。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远在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许多年轻人打算成家的时间，远在适婚年龄之后，是因为收入不足以养家，不得不等到有足够存款之后。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 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多（了）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倍有余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夏季奥运的比赛项目比冬季奥运的多三倍有余，巨额的花费也比冬季奥运多了数倍有余，让申奥城市不得不想各种办法找赞助商。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630</Words>
  <Application>Microsoft Office PowerPoint</Application>
  <PresentationFormat>如螢幕大小 (4:3)</PresentationFormat>
  <Paragraphs>48</Paragraphs>
  <Slides>16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2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在历经……之后</vt:lpstr>
      <vt:lpstr>2. ……之多，是……</vt:lpstr>
      <vt:lpstr>3. 一直以来</vt:lpstr>
      <vt:lpstr>4. 视为……的展现</vt:lpstr>
      <vt:lpstr>5. 归于</vt:lpstr>
      <vt:lpstr>6. X即是Y</vt:lpstr>
      <vt:lpstr>7. 远在……之后</vt:lpstr>
      <vt:lpstr>8. X比Y多（了）N倍有余</vt:lpstr>
      <vt:lpstr>1. 以……收场</vt:lpstr>
      <vt:lpstr>2. 意味着</vt:lpstr>
      <vt:lpstr>3. 接下</vt:lpstr>
      <vt:lpstr>4. 经由……而来</vt:lpstr>
      <vt:lpstr>5. 再者</vt:lpstr>
      <vt:lpstr>6. 一个不小心</vt:lpstr>
      <vt:lpstr>7. 不可不……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34</cp:revision>
  <dcterms:created xsi:type="dcterms:W3CDTF">2006-08-16T00:00:00Z</dcterms:created>
  <dcterms:modified xsi:type="dcterms:W3CDTF">2019-01-28T02:47:13Z</dcterms:modified>
</cp:coreProperties>
</file>