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67" r:id="rId2"/>
    <p:sldId id="270" r:id="rId3"/>
    <p:sldId id="271" r:id="rId4"/>
    <p:sldId id="272" r:id="rId5"/>
    <p:sldId id="273" r:id="rId6"/>
    <p:sldId id="276" r:id="rId7"/>
    <p:sldId id="277" r:id="rId8"/>
    <p:sldId id="27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二</a:t>
            </a: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课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科技与生活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出发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有的人从生活中常用的词语出发，希望马上就可以跟当地人打招呼或是购物。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之多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烹饪美食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的方法：煎、煮、炒、炸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，竟然有数百种之多。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出自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台湾有许多连续剧或电影都是出自中国历史，因为历史上的真人真事比想象的更有意思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从而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人类是透过科学研究，从而发现生命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的根源。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对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习以为常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学生对考试、写报告习以为常，会早做准备。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利用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组成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这个乐团的特色是利用空罐子、空瓶子组成乐器。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等于是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慢跑或走楼梯等于是惩罚膝盖。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215</Words>
  <Application>Microsoft Office PowerPoint</Application>
  <PresentationFormat>如螢幕大小 (4:3)</PresentationFormat>
  <Paragraphs>27</Paragraphs>
  <Slides>8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4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从X出发</vt:lpstr>
      <vt:lpstr>2. 有X之多</vt:lpstr>
      <vt:lpstr>3. 出自</vt:lpstr>
      <vt:lpstr>4. 从而</vt:lpstr>
      <vt:lpstr>1. 对X习以为常</vt:lpstr>
      <vt:lpstr>2. 利用X组成Y</vt:lpstr>
      <vt:lpstr>3. 等于是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26</cp:revision>
  <dcterms:created xsi:type="dcterms:W3CDTF">2006-08-16T00:00:00Z</dcterms:created>
  <dcterms:modified xsi:type="dcterms:W3CDTF">2019-01-28T02:45:46Z</dcterms:modified>
</cp:coreProperties>
</file>