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7" r:id="rId2"/>
    <p:sldId id="270" r:id="rId3"/>
    <p:sldId id="271" r:id="rId4"/>
    <p:sldId id="272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乡关何处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算计起来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教授成立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照亮世界基金会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，算计起来已二十多年了，而且让全球四十三个国家的偏远村落大放光明。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（在）不知不觉中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由于各国动物园同意支付高额的租金租借猫熊，在不知不觉中，猫熊沾染了浓重的商业色彩，变成有利可图的生财工具了。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之类的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单单靠赞助、 门票之类的收入，投入兴建运动场馆的资金，难以回本。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一一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该卖场重视服务，不论客户亲购或网购的商品，必将一一送到客户家中，难怪能吸引源源不绝的客人。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191</Words>
  <Application>Microsoft Office PowerPoint</Application>
  <PresentationFormat>如螢幕大小 (4:3)</PresentationFormat>
  <Paragraphs>15</Paragraphs>
  <Slides>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1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算计起来</vt:lpstr>
      <vt:lpstr>2. （在）不知不觉中</vt:lpstr>
      <vt:lpstr>3. ……之类的N</vt:lpstr>
      <vt:lpstr>1. 一一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28</cp:revision>
  <dcterms:created xsi:type="dcterms:W3CDTF">2006-08-16T00:00:00Z</dcterms:created>
  <dcterms:modified xsi:type="dcterms:W3CDTF">2019-01-28T02:47:26Z</dcterms:modified>
</cp:coreProperties>
</file>