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4"/>
  </p:notesMasterIdLst>
  <p:sldIdLst>
    <p:sldId id="267" r:id="rId2"/>
    <p:sldId id="270" r:id="rId3"/>
    <p:sldId id="271" r:id="rId4"/>
    <p:sldId id="272" r:id="rId5"/>
    <p:sldId id="273" r:id="rId6"/>
    <p:sldId id="274" r:id="rId7"/>
    <p:sldId id="275" r:id="rId8"/>
    <p:sldId id="276" r:id="rId9"/>
    <p:sldId id="277" r:id="rId10"/>
    <p:sldId id="279" r:id="rId11"/>
    <p:sldId id="280" r:id="rId12"/>
    <p:sldId id="281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980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4AEA98-940A-4E47-BE2A-48BFF825A19F}" type="datetimeFigureOut">
              <a:rPr lang="zh-TW" altLang="en-US" smtClean="0"/>
              <a:t>2019/1/28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BFC8D1-22BC-448E-8E54-902BA63E546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084435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9858640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標題投影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r>
              <a:rPr lang="zh-TW" altLang="en-US" smtClean="0"/>
              <a:t>按一下以編輯母片副標題樣式</a:t>
            </a:r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1/28/2019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345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1/28/2019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0447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1/28/2019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828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1/28/2019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748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1/28/2019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032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1/28/2019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079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</p:sldLayoutIdLst>
  <p:txStyles>
    <p:titleStyle>
      <a:lvl1pPr eaLnBrk="1" hangingPunct="1">
        <a:defRPr>
          <a:latin typeface="+mj-lt"/>
          <a:ea typeface="+mj-ea"/>
          <a:cs typeface="+mj-cs"/>
        </a:defRPr>
      </a:lvl1pPr>
    </p:titleStyle>
    <p:body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bodyStyle>
    <p:other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lang="en-US" sz="5800" b="1" i="1" spc="610" dirty="0" smtClean="0">
                <a:solidFill>
                  <a:srgbClr val="FFFFFF"/>
                </a:solidFill>
                <a:latin typeface="Yu Gothic UI Semibold"/>
                <a:cs typeface="Yu Gothic UI Semibold"/>
              </a:rPr>
              <a:t>6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87298" y="2342299"/>
            <a:ext cx="4542101" cy="11951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130">
              <a:lnSpc>
                <a:spcPct val="100000"/>
              </a:lnSpc>
            </a:pPr>
            <a:r>
              <a:rPr sz="3000" dirty="0" smtClean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第</a:t>
            </a:r>
            <a:r>
              <a:rPr lang="zh-TW" altLang="en-US" sz="3000" dirty="0" smtClean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五</a:t>
            </a:r>
            <a:r>
              <a:rPr sz="3000" dirty="0" smtClean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课</a:t>
            </a:r>
            <a:endParaRPr sz="3000" dirty="0">
              <a:latin typeface="標楷體" panose="03000509000000000000" pitchFamily="65" charset="-120"/>
              <a:ea typeface="標楷體" panose="03000509000000000000" pitchFamily="65" charset="-120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1410"/>
              </a:spcBef>
            </a:pPr>
            <a:r>
              <a:rPr lang="zh-TW" altLang="en-US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国际语言</a:t>
            </a:r>
            <a:endParaRPr sz="3600" dirty="0" smtClean="0">
              <a:latin typeface="標楷體" panose="03000509000000000000" pitchFamily="65" charset="-120"/>
              <a:ea typeface="標楷體" panose="03000509000000000000" pitchFamily="65" charset="-120"/>
              <a:cs typeface="標楷體"/>
            </a:endParaRPr>
          </a:p>
        </p:txBody>
      </p:sp>
    </p:spTree>
    <p:extLst>
      <p:ext uri="{BB962C8B-B14F-4D97-AF65-F5344CB8AC3E}">
        <p14:creationId xmlns:p14="http://schemas.microsoft.com/office/powerpoint/2010/main" val="674479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有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一定的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X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国家的经济衰败，各产业在国际间逐年失去竞争力，对世界竞争力评比有一定的影响。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009971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4.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吸引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X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前来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不少动物都是靠特殊的叫声，吸引异性前来，因为他们需要传宗接代。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738175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5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从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X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（的）角度来看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从打工游学者的角度来看，学外语的同时，还有钱赚，再辛苦也值得。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913104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09600" y="9144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面对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时</a:t>
            </a:r>
            <a:endParaRPr lang="zh-TW" altLang="en-US" sz="3200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1651000"/>
            <a:ext cx="7886700" cy="2293938"/>
          </a:xfrm>
        </p:spPr>
        <p:txBody>
          <a:bodyPr>
            <a:noAutofit/>
          </a:bodyPr>
          <a:lstStyle/>
          <a:p>
            <a:endParaRPr lang="en-US" altLang="zh-TW" sz="3200" b="1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面对瓜香果艳的水果摊时，很难不被吸引，于是许多游客就不自觉地停下来购买。</a:t>
            </a:r>
            <a:endParaRPr lang="zh-TW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79562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身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陷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（里）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1651000"/>
            <a:ext cx="7886700" cy="2293938"/>
          </a:xfrm>
        </p:spPr>
        <p:txBody>
          <a:bodyPr>
            <a:noAutofit/>
          </a:bodyPr>
          <a:lstStyle/>
          <a:p>
            <a:endParaRPr lang="en-US" altLang="zh-TW" sz="3200" b="1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发生严重车祸，高速公路像停车场似的，停满了大小车辆，我们身陷车海，急死了，恨不得车子能立刻飞到目的地。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344544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向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X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道谢／致谢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16510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泰国人双手合十向观光客致谢，因为观光产业对泰国的经济有不小的贡献。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97435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4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培养出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（了）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只有具有国际观的教育政策，才能培养出思想开阔的学生来与国际接轨。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755363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5.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主要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是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小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江之所以变成「月光族」，主要是收入不如开支多，因此到了月底常连吃饭的钱也不够。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801289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6.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跟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X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接轨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政府多方面补助，好让弱势族群能跟社会接轨。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725557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被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X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（给）抛在后（面）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眼见本国选手被其他选手给抛在后，观众纷纷站起来给选手加油。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867818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倍增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他职位升级后收入倍增。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066253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佈景主題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佈景主題1" id="{84797B70-E4C4-4CB0-A38D-EB09F9E39DD2}" vid="{8CEEFFB9-6997-451F-A736-4980FD292ACE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99</TotalTime>
  <Words>425</Words>
  <Application>Microsoft Office PowerPoint</Application>
  <PresentationFormat>如螢幕大小 (4:3)</PresentationFormat>
  <Paragraphs>38</Paragraphs>
  <Slides>12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12</vt:i4>
      </vt:variant>
    </vt:vector>
  </HeadingPairs>
  <TitlesOfParts>
    <vt:vector size="18" baseType="lpstr">
      <vt:lpstr>Yu Gothic UI Semibold</vt:lpstr>
      <vt:lpstr>新細明體</vt:lpstr>
      <vt:lpstr>標楷體</vt:lpstr>
      <vt:lpstr>Calibri</vt:lpstr>
      <vt:lpstr>Times New Roman</vt:lpstr>
      <vt:lpstr>佈景主題1</vt:lpstr>
      <vt:lpstr>PowerPoint 簡報</vt:lpstr>
      <vt:lpstr>1. 面对……时</vt:lpstr>
      <vt:lpstr>2. 身陷……（里）</vt:lpstr>
      <vt:lpstr>3. 向X道谢／致谢</vt:lpstr>
      <vt:lpstr>4. 培养出（了）</vt:lpstr>
      <vt:lpstr>5. 主要是</vt:lpstr>
      <vt:lpstr>6. 跟X接轨</vt:lpstr>
      <vt:lpstr>1. 被X（给）抛在后（面）</vt:lpstr>
      <vt:lpstr>2. 倍增</vt:lpstr>
      <vt:lpstr>3. 有一定的X</vt:lpstr>
      <vt:lpstr>4. 吸引X前来</vt:lpstr>
      <vt:lpstr>5. 从X（的）角度来看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PC-5165</dc:creator>
  <cp:lastModifiedBy>PC-5165</cp:lastModifiedBy>
  <cp:revision>27</cp:revision>
  <dcterms:created xsi:type="dcterms:W3CDTF">2006-08-16T00:00:00Z</dcterms:created>
  <dcterms:modified xsi:type="dcterms:W3CDTF">2019-01-28T02:46:33Z</dcterms:modified>
</cp:coreProperties>
</file>