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71" r:id="rId3"/>
    <p:sldId id="372" r:id="rId4"/>
    <p:sldId id="468" r:id="rId5"/>
    <p:sldId id="373" r:id="rId6"/>
    <p:sldId id="426" r:id="rId7"/>
    <p:sldId id="427" r:id="rId8"/>
    <p:sldId id="257" r:id="rId9"/>
    <p:sldId id="258" r:id="rId10"/>
    <p:sldId id="259" r:id="rId11"/>
    <p:sldId id="435" r:id="rId12"/>
    <p:sldId id="261" r:id="rId13"/>
    <p:sldId id="260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436" r:id="rId40"/>
    <p:sldId id="437" r:id="rId41"/>
    <p:sldId id="438" r:id="rId42"/>
    <p:sldId id="439" r:id="rId43"/>
    <p:sldId id="440" r:id="rId44"/>
    <p:sldId id="469" r:id="rId45"/>
    <p:sldId id="470" r:id="rId46"/>
    <p:sldId id="472" r:id="rId47"/>
    <p:sldId id="474" r:id="rId48"/>
    <p:sldId id="475" r:id="rId49"/>
    <p:sldId id="476" r:id="rId50"/>
    <p:sldId id="477" r:id="rId51"/>
    <p:sldId id="478" r:id="rId52"/>
    <p:sldId id="479" r:id="rId53"/>
    <p:sldId id="480" r:id="rId54"/>
    <p:sldId id="481" r:id="rId55"/>
    <p:sldId id="445" r:id="rId56"/>
    <p:sldId id="444" r:id="rId57"/>
    <p:sldId id="443" r:id="rId58"/>
    <p:sldId id="311" r:id="rId59"/>
    <p:sldId id="312" r:id="rId60"/>
    <p:sldId id="313" r:id="rId61"/>
    <p:sldId id="314" r:id="rId62"/>
    <p:sldId id="315" r:id="rId63"/>
    <p:sldId id="318" r:id="rId64"/>
    <p:sldId id="316" r:id="rId65"/>
    <p:sldId id="317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91" r:id="rId79"/>
    <p:sldId id="390" r:id="rId80"/>
    <p:sldId id="392" r:id="rId81"/>
    <p:sldId id="393" r:id="rId82"/>
    <p:sldId id="394" r:id="rId83"/>
    <p:sldId id="395" r:id="rId84"/>
    <p:sldId id="396" r:id="rId85"/>
    <p:sldId id="403" r:id="rId86"/>
    <p:sldId id="398" r:id="rId87"/>
    <p:sldId id="453" r:id="rId88"/>
    <p:sldId id="454" r:id="rId89"/>
    <p:sldId id="455" r:id="rId90"/>
    <p:sldId id="482" r:id="rId91"/>
    <p:sldId id="492" r:id="rId92"/>
    <p:sldId id="483" r:id="rId93"/>
    <p:sldId id="484" r:id="rId94"/>
    <p:sldId id="485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328" autoAdjust="0"/>
  </p:normalViewPr>
  <p:slideViewPr>
    <p:cSldViewPr>
      <p:cViewPr varScale="1">
        <p:scale>
          <a:sx n="75" d="100"/>
          <a:sy n="75" d="100"/>
        </p:scale>
        <p:origin x="86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893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  <p:sldLayoutId id="2147483733" r:id="rId41"/>
    <p:sldLayoutId id="2147483734" r:id="rId42"/>
    <p:sldLayoutId id="2147483735" r:id="rId43"/>
    <p:sldLayoutId id="2147483736" r:id="rId44"/>
    <p:sldLayoutId id="2147483737" r:id="rId45"/>
    <p:sldLayoutId id="2147483738" r:id="rId46"/>
    <p:sldLayoutId id="2147483739" r:id="rId47"/>
    <p:sldLayoutId id="2147483740" r:id="rId48"/>
    <p:sldLayoutId id="2147483741" r:id="rId49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第七课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感情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世界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未婚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wèihūn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unmarried, single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立志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determine to become, to resolve to become, to aspire to be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志向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zhìxiàng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aspiration, ambition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4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减肥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199" y="388620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jiǎnféi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lose weight, weight-loss, on a diet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8793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push yourself, last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定下来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dìngxiàlái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 smtClean="0"/>
              <a:t>Ph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settle down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残酷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cánkù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cruel, brutal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371600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当下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dāngxià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at a time when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重来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redo, to relive, to start over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524000"/>
            <a:ext cx="7013608" cy="2895600"/>
          </a:xfrm>
        </p:spPr>
        <p:txBody>
          <a:bodyPr/>
          <a:lstStyle/>
          <a:p>
            <a:r>
              <a:rPr lang="zh-TW" altLang="zh-TW" dirty="0" smtClean="0"/>
              <a:t>鬼东西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3803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guǐdōngxi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darn thing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自我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5943600" cy="4526280"/>
          </a:xfrm>
        </p:spPr>
        <p:txBody>
          <a:bodyPr/>
          <a:lstStyle/>
          <a:p>
            <a:pPr algn="ctr"/>
            <a:r>
              <a:rPr lang="en-US" altLang="zh-TW" dirty="0" err="1"/>
              <a:t>zìwǒ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ego-centricity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06443"/>
            <a:ext cx="9147208" cy="2983230"/>
          </a:xfrm>
        </p:spPr>
        <p:txBody>
          <a:bodyPr/>
          <a:lstStyle/>
          <a:p>
            <a:r>
              <a:rPr lang="zh-TW" altLang="zh-TW" dirty="0"/>
              <a:t>俊男美女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38375" y="3733800"/>
            <a:ext cx="6400800" cy="4526280"/>
          </a:xfrm>
        </p:spPr>
        <p:txBody>
          <a:bodyPr/>
          <a:lstStyle/>
          <a:p>
            <a:r>
              <a:rPr lang="en-US" altLang="zh-TW" dirty="0" err="1"/>
              <a:t>jùnnán</a:t>
            </a:r>
            <a:r>
              <a:rPr lang="en-US" altLang="zh-TW" dirty="0"/>
              <a:t> </a:t>
            </a:r>
            <a:r>
              <a:rPr lang="en-US" altLang="zh-TW" dirty="0" err="1"/>
              <a:t>měinǚ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good-looking man and/or woman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欢喜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huānxǐ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happiness, joy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悲伤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bēishāng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sadness, sorrow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93743"/>
            <a:ext cx="8686800" cy="2983230"/>
          </a:xfrm>
        </p:spPr>
        <p:txBody>
          <a:bodyPr/>
          <a:lstStyle/>
          <a:p>
            <a:r>
              <a:rPr lang="zh-TW" altLang="zh-TW" dirty="0" smtClean="0"/>
              <a:t>激发出来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jīfā</a:t>
            </a:r>
            <a:r>
              <a:rPr lang="en-US" altLang="zh-TW" dirty="0"/>
              <a:t> </a:t>
            </a:r>
            <a:r>
              <a:rPr lang="en-US" altLang="zh-TW" dirty="0" err="1"/>
              <a:t>chūlái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inspired by, stirred up by, aroused by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 smtClean="0"/>
              <a:t>发福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fāfú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put on weight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" y="1769470"/>
            <a:ext cx="8840804" cy="2983230"/>
          </a:xfrm>
        </p:spPr>
        <p:txBody>
          <a:bodyPr/>
          <a:lstStyle/>
          <a:p>
            <a:r>
              <a:rPr lang="zh-TW" altLang="zh-TW" sz="10300" dirty="0" smtClean="0"/>
              <a:t>想干嘛就干嘛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3581400"/>
            <a:ext cx="8763000" cy="4526280"/>
          </a:xfrm>
        </p:spPr>
        <p:txBody>
          <a:bodyPr/>
          <a:lstStyle/>
          <a:p>
            <a:r>
              <a:rPr lang="en-US" altLang="zh-TW" sz="6000" dirty="0" err="1"/>
              <a:t>xiǎng</a:t>
            </a:r>
            <a:r>
              <a:rPr lang="en-US" altLang="zh-TW" sz="6000" dirty="0"/>
              <a:t> </a:t>
            </a:r>
            <a:r>
              <a:rPr lang="en-US" altLang="zh-TW" sz="6000" dirty="0" err="1" smtClean="0"/>
              <a:t>gànma</a:t>
            </a:r>
            <a:r>
              <a:rPr lang="en-US" altLang="zh-TW" sz="6000" dirty="0" smtClean="0"/>
              <a:t> </a:t>
            </a:r>
            <a:r>
              <a:rPr lang="en-US" altLang="zh-TW" sz="6000" dirty="0" err="1" smtClean="0"/>
              <a:t>jiù</a:t>
            </a:r>
            <a:r>
              <a:rPr lang="en-US" altLang="zh-TW" sz="6000" dirty="0" smtClean="0"/>
              <a:t> </a:t>
            </a:r>
            <a:r>
              <a:rPr lang="en-US" altLang="zh-TW" sz="6000" dirty="0" err="1"/>
              <a:t>gànma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do what you want, to be self-indulgent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610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do, to engage in, to undertake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无趣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wúqù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boring, dull, vapid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447800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斟酌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zhēnzhuó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consider, to think about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何时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héshí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when, whenever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膨胀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péngzhàng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puff up, to swell up, self-complacent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闪人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shǎnrén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leave, to escape, to get out of the way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尴尬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gāngà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awkward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忠于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zhōngyú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faithful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萎缩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wěisuō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shrink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622286"/>
            <a:ext cx="7756236" cy="2983230"/>
          </a:xfrm>
        </p:spPr>
        <p:txBody>
          <a:bodyPr/>
          <a:lstStyle/>
          <a:p>
            <a:r>
              <a:rPr lang="zh-TW" altLang="zh-TW" dirty="0" smtClean="0"/>
              <a:t>当头棒喝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844173"/>
            <a:ext cx="6438901" cy="4526280"/>
          </a:xfrm>
        </p:spPr>
        <p:txBody>
          <a:bodyPr/>
          <a:lstStyle/>
          <a:p>
            <a:r>
              <a:rPr lang="en-US" altLang="zh-TW" dirty="0" err="1"/>
              <a:t>dāngtóu</a:t>
            </a:r>
            <a:r>
              <a:rPr lang="en-US" altLang="zh-TW" dirty="0"/>
              <a:t> </a:t>
            </a:r>
            <a:r>
              <a:rPr lang="en-US" altLang="zh-TW" dirty="0" err="1"/>
              <a:t>bànghè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give a sharp warning, give a wakeup call, wake you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自以为是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zìyǐ</a:t>
            </a:r>
            <a:r>
              <a:rPr lang="en-US" altLang="zh-TW" dirty="0"/>
              <a:t> </a:t>
            </a:r>
            <a:r>
              <a:rPr lang="en-US" altLang="zh-TW" dirty="0" err="1"/>
              <a:t>wéishì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be full of yourself, opinionated, self-righteous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干嘛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gànma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Whatever for?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破绽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pòzhàn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flaw, hole (in logic, etc.), fault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德性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déxìng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your true (negative) self, look at yourself!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勇敢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yǒnggǎn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 err="1"/>
              <a:t>courageou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面貌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miànmào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face, real nature of things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7096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私生子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sīshēngzǐ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5018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illegitimate child, child born out of wedlock, love child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纵使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zòngshǐ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even though, even if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自诩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zìxǔ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brag that you 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开明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kāimíng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enlightened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知识分子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zhīshì</a:t>
            </a:r>
            <a:r>
              <a:rPr lang="en-US" altLang="zh-TW" dirty="0"/>
              <a:t> </a:t>
            </a:r>
            <a:r>
              <a:rPr lang="en-US" altLang="zh-TW" dirty="0" err="1"/>
              <a:t>fènzǐ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intellectual, learned person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9294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留洋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liúyáng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study abroad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56098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老夫子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lǎofūzǐ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024379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conservative scholar, i.e., somebody who is stuck in the past intellectually and unwilling to let new things change him/her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759263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提早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tízǎo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early, ahead of time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4585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温和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wēnhé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gentle, good-natured, mild-mannered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84678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干架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gànjià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fight with, to quarrel with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601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醒悟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xǐngwù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come to one's senses, to wake up (to reality), awakening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逼出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bīchū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force out, to </a:t>
            </a:r>
            <a:r>
              <a:rPr lang="en-US" altLang="zh-TW" dirty="0" err="1"/>
              <a:t>realise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63694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kǔ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bitter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64717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邪恶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xié’è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evil, bad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68873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发挥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fāhuī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instigate, to implement, to promote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22272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极致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jízhì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to the utmost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33577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晚婚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wǎnhūn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late marriage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直到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until, up to, to date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199128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心仪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38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attracted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表白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biǎobái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confess (one's love)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使命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mission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体会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tǐhuì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know from experience, to truly understand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动力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65298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motivation, impetus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软弱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ruǎnruò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weak, soft, (here) passive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31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共度一生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-304800" y="3657600"/>
            <a:ext cx="9829800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gòngdù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yìshēng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share entire life together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顶多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dǐngduō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at most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半生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half one's life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加码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add to the weight of arguments (by listing...)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之间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between, among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/>
              <a:t>模式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móshì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way, mode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大脑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dànǎo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brain, cerebrum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/>
              <a:t>一片空白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68499" y="3733800"/>
            <a:ext cx="7162801" cy="4526280"/>
          </a:xfrm>
        </p:spPr>
        <p:txBody>
          <a:bodyPr/>
          <a:lstStyle/>
          <a:p>
            <a:r>
              <a:rPr lang="en-US" altLang="zh-TW" dirty="0" err="1" smtClean="0"/>
              <a:t>yípiàn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kòngbái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7150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 blank, draw a blank (mentally)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苦涩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kǔsè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 smtClean="0"/>
              <a:t>bitter</a:t>
            </a:r>
          </a:p>
          <a:p>
            <a:r>
              <a:rPr lang="en-US" altLang="zh-TW" dirty="0" smtClean="0"/>
              <a:t>(N)</a:t>
            </a:r>
            <a:r>
              <a:rPr lang="en-US" altLang="zh-TW" dirty="0"/>
              <a:t> bitterness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点点滴滴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4" y="3581400"/>
            <a:ext cx="6096000" cy="4526280"/>
          </a:xfrm>
        </p:spPr>
        <p:txBody>
          <a:bodyPr/>
          <a:lstStyle/>
          <a:p>
            <a:r>
              <a:rPr lang="en-US" altLang="zh-TW" dirty="0" err="1" smtClean="0"/>
              <a:t>diǎndiǎn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dīdī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minute details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细腻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xìnì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meticulous, sensitive to detail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细节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details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6392" y="1447800"/>
            <a:ext cx="7547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神经大条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10000"/>
            <a:ext cx="7239001" cy="4526280"/>
          </a:xfrm>
        </p:spPr>
        <p:txBody>
          <a:bodyPr/>
          <a:lstStyle/>
          <a:p>
            <a:r>
              <a:rPr lang="en-US" altLang="zh-TW" dirty="0" err="1" smtClean="0"/>
              <a:t>shénjīng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dàtiáo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(Tw Mandarin) thick-skinned, insensitive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95400"/>
            <a:ext cx="8234679" cy="2983230"/>
          </a:xfrm>
        </p:spPr>
        <p:txBody>
          <a:bodyPr/>
          <a:lstStyle/>
          <a:p>
            <a:r>
              <a:rPr lang="zh-TW" altLang="zh-TW" dirty="0" smtClean="0"/>
              <a:t>察言观色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581400"/>
            <a:ext cx="6629400" cy="4526280"/>
          </a:xfrm>
        </p:spPr>
        <p:txBody>
          <a:bodyPr/>
          <a:lstStyle/>
          <a:p>
            <a:r>
              <a:rPr lang="en-US" altLang="zh-TW" dirty="0" err="1" smtClean="0"/>
              <a:t>cháyán</a:t>
            </a:r>
            <a:r>
              <a:rPr lang="en-US" altLang="zh-TW" dirty="0" smtClean="0"/>
              <a:t>  </a:t>
            </a:r>
            <a:r>
              <a:rPr lang="en-US" altLang="zh-TW" dirty="0" err="1" smtClean="0"/>
              <a:t>guānsè</a:t>
            </a:r>
            <a:endParaRPr lang="en-US" altLang="zh-TW" dirty="0"/>
          </a:p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be attentive to contexts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说理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shuōlǐ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reason, to rationalize things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/>
              <a:t>理性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rational, logical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/>
              <a:t>不由自主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900" y="3657600"/>
            <a:ext cx="7086600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bùyóu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zìzhǔ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cannot help but (do s/t), involuntarily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惯性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guànxìng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routine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长篇大论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4038600"/>
            <a:ext cx="7086600" cy="4526280"/>
          </a:xfrm>
        </p:spPr>
        <p:txBody>
          <a:bodyPr/>
          <a:lstStyle/>
          <a:p>
            <a:r>
              <a:rPr lang="en-US" altLang="zh-TW" dirty="0" err="1"/>
              <a:t>chángpiān</a:t>
            </a:r>
            <a:r>
              <a:rPr lang="en-US" altLang="zh-TW" dirty="0"/>
              <a:t> </a:t>
            </a:r>
            <a:r>
              <a:rPr lang="en-US" altLang="zh-TW" dirty="0" err="1"/>
              <a:t>dàlùn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long-winded speech, lengthy lecture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情敌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qíngdí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rival in love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同理心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87680" y="3581400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tónglǐxīn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empathy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992" y="1268343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4400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soon, immediately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22286"/>
            <a:ext cx="7851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漫不经心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4114800"/>
            <a:ext cx="7772400" cy="4526280"/>
          </a:xfrm>
        </p:spPr>
        <p:txBody>
          <a:bodyPr/>
          <a:lstStyle/>
          <a:p>
            <a:r>
              <a:rPr lang="en-US" altLang="zh-TW" dirty="0" err="1" smtClean="0"/>
              <a:t>mànbù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jīngxīn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inattentive, “not all there”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忘记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wàngjì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forget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不守信用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1496" y="3844173"/>
            <a:ext cx="7202504" cy="4526280"/>
          </a:xfrm>
        </p:spPr>
        <p:txBody>
          <a:bodyPr/>
          <a:lstStyle/>
          <a:p>
            <a:r>
              <a:rPr lang="en-US" altLang="zh-TW" dirty="0" err="1"/>
              <a:t>bùshǒu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xìnyòng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15138"/>
            <a:ext cx="7162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break your word, untrustworthy, go back on your word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sz="12300" dirty="0" smtClean="0"/>
              <a:t>说话不算话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398086"/>
            <a:ext cx="7696200" cy="4526280"/>
          </a:xfrm>
        </p:spPr>
        <p:txBody>
          <a:bodyPr/>
          <a:lstStyle/>
          <a:p>
            <a:r>
              <a:rPr lang="en-US" altLang="zh-TW" dirty="0" err="1"/>
              <a:t>shuōhuà</a:t>
            </a:r>
            <a:r>
              <a:rPr lang="en-US" altLang="zh-TW" dirty="0"/>
              <a:t> </a:t>
            </a:r>
            <a:r>
              <a:rPr lang="en-US" altLang="zh-TW" dirty="0" err="1"/>
              <a:t>bú</a:t>
            </a:r>
            <a:r>
              <a:rPr lang="en-US" altLang="zh-TW" dirty="0"/>
              <a:t>  </a:t>
            </a:r>
            <a:r>
              <a:rPr lang="en-US" altLang="zh-TW" dirty="0" err="1"/>
              <a:t>suànhuà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2592" y="5215138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not keep your word, your word means nothing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不幸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búxìng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unfortunately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拐弯抹角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guǎiwān</a:t>
            </a:r>
            <a:r>
              <a:rPr lang="en-US" altLang="zh-TW" dirty="0"/>
              <a:t> </a:t>
            </a:r>
            <a:r>
              <a:rPr lang="en-US" altLang="zh-TW" dirty="0" err="1" smtClean="0"/>
              <a:t>mòjiǎo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beat around the bush, equivocate, evade, not be direct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语病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yǔbìng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faulty wording, bad choice of words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字面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literal meaning, surface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我行我素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wǒxíng</a:t>
            </a:r>
            <a:r>
              <a:rPr lang="en-US" altLang="zh-TW" dirty="0"/>
              <a:t> </a:t>
            </a:r>
            <a:r>
              <a:rPr lang="en-US" altLang="zh-TW" dirty="0" err="1"/>
              <a:t>wǒsù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do things your own 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争辩不休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60496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zhēngbiàn</a:t>
            </a:r>
            <a:r>
              <a:rPr lang="en-US" altLang="zh-TW" dirty="0"/>
              <a:t> </a:t>
            </a:r>
            <a:r>
              <a:rPr lang="en-US" altLang="zh-TW" dirty="0" err="1"/>
              <a:t>bùxiū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quarrel incessantly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031633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背后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bèihòu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behind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854896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微妙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wéimiào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tricky, delicate (situations,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25324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亲身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qīnshēn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personally, first-hand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196573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共同点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gòngtóngdiǎn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common point, something in common, common ground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2018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</TotalTime>
  <Words>1208</Words>
  <Application>Microsoft Office PowerPoint</Application>
  <PresentationFormat>如螢幕大小 (4:3)</PresentationFormat>
  <Paragraphs>378</Paragraphs>
  <Slides>94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自我</vt:lpstr>
      <vt:lpstr>膨胀</vt:lpstr>
      <vt:lpstr>面貌</vt:lpstr>
      <vt:lpstr>醒悟</vt:lpstr>
      <vt:lpstr>体会</vt:lpstr>
      <vt:lpstr>苦涩</vt:lpstr>
      <vt:lpstr>情敌</vt:lpstr>
      <vt:lpstr>我行我素</vt:lpstr>
      <vt:lpstr>未婚</vt:lpstr>
      <vt:lpstr>立志</vt:lpstr>
      <vt:lpstr>志向</vt:lpstr>
      <vt:lpstr>减肥</vt:lpstr>
      <vt:lpstr>撑</vt:lpstr>
      <vt:lpstr>定下来</vt:lpstr>
      <vt:lpstr>残酷</vt:lpstr>
      <vt:lpstr>当下</vt:lpstr>
      <vt:lpstr>重来</vt:lpstr>
      <vt:lpstr>鬼东西</vt:lpstr>
      <vt:lpstr>俊男美女</vt:lpstr>
      <vt:lpstr>欢喜</vt:lpstr>
      <vt:lpstr>悲伤</vt:lpstr>
      <vt:lpstr>激发出来</vt:lpstr>
      <vt:lpstr>发福</vt:lpstr>
      <vt:lpstr>想干嘛就干嘛</vt:lpstr>
      <vt:lpstr>干</vt:lpstr>
      <vt:lpstr>无趣</vt:lpstr>
      <vt:lpstr>斟酌</vt:lpstr>
      <vt:lpstr>何时</vt:lpstr>
      <vt:lpstr>闪人</vt:lpstr>
      <vt:lpstr>尴尬</vt:lpstr>
      <vt:lpstr>忠于</vt:lpstr>
      <vt:lpstr>萎缩</vt:lpstr>
      <vt:lpstr>当头棒喝</vt:lpstr>
      <vt:lpstr>自以为是</vt:lpstr>
      <vt:lpstr>干嘛</vt:lpstr>
      <vt:lpstr>破绽</vt:lpstr>
      <vt:lpstr>德性</vt:lpstr>
      <vt:lpstr>勇敢</vt:lpstr>
      <vt:lpstr>私生子</vt:lpstr>
      <vt:lpstr>纵使</vt:lpstr>
      <vt:lpstr>自诩</vt:lpstr>
      <vt:lpstr>开明</vt:lpstr>
      <vt:lpstr>知识分子</vt:lpstr>
      <vt:lpstr>留洋</vt:lpstr>
      <vt:lpstr>老夫子</vt:lpstr>
      <vt:lpstr>提早</vt:lpstr>
      <vt:lpstr>温和</vt:lpstr>
      <vt:lpstr>干架</vt:lpstr>
      <vt:lpstr>逼出</vt:lpstr>
      <vt:lpstr>苦</vt:lpstr>
      <vt:lpstr>邪恶</vt:lpstr>
      <vt:lpstr>发挥</vt:lpstr>
      <vt:lpstr>极致</vt:lpstr>
      <vt:lpstr>晚婚</vt:lpstr>
      <vt:lpstr>直到</vt:lpstr>
      <vt:lpstr>心仪</vt:lpstr>
      <vt:lpstr>表白</vt:lpstr>
      <vt:lpstr>使命</vt:lpstr>
      <vt:lpstr>动力</vt:lpstr>
      <vt:lpstr>软弱</vt:lpstr>
      <vt:lpstr>共度一生</vt:lpstr>
      <vt:lpstr>顶多</vt:lpstr>
      <vt:lpstr>半生</vt:lpstr>
      <vt:lpstr>加码</vt:lpstr>
      <vt:lpstr>之间</vt:lpstr>
      <vt:lpstr>模式</vt:lpstr>
      <vt:lpstr>大脑</vt:lpstr>
      <vt:lpstr>一片空白</vt:lpstr>
      <vt:lpstr>点点滴滴</vt:lpstr>
      <vt:lpstr>细腻</vt:lpstr>
      <vt:lpstr>细节</vt:lpstr>
      <vt:lpstr>神经大条</vt:lpstr>
      <vt:lpstr>察言观色</vt:lpstr>
      <vt:lpstr>说理</vt:lpstr>
      <vt:lpstr>理性</vt:lpstr>
      <vt:lpstr>不由自主</vt:lpstr>
      <vt:lpstr>惯性</vt:lpstr>
      <vt:lpstr>长篇大论</vt:lpstr>
      <vt:lpstr>同理心</vt:lpstr>
      <vt:lpstr>即</vt:lpstr>
      <vt:lpstr>漫不经心</vt:lpstr>
      <vt:lpstr>忘记</vt:lpstr>
      <vt:lpstr>不守信用</vt:lpstr>
      <vt:lpstr>说话不算话</vt:lpstr>
      <vt:lpstr>不幸</vt:lpstr>
      <vt:lpstr>拐弯抹角</vt:lpstr>
      <vt:lpstr>语病</vt:lpstr>
      <vt:lpstr>字面</vt:lpstr>
      <vt:lpstr>争辩不休</vt:lpstr>
      <vt:lpstr>背后</vt:lpstr>
      <vt:lpstr>微妙</vt:lpstr>
      <vt:lpstr>亲身</vt:lpstr>
      <vt:lpstr>共同点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91</cp:revision>
  <dcterms:created xsi:type="dcterms:W3CDTF">2017-05-11T16:59:40Z</dcterms:created>
  <dcterms:modified xsi:type="dcterms:W3CDTF">2019-01-28T02:50:31Z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