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67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9" r:id="rId11"/>
    <p:sldId id="280" r:id="rId12"/>
    <p:sldId id="28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2019/1/28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195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四</a:t>
            </a: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课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做</a:t>
            </a:r>
            <a:r>
              <a:rPr lang="zh-TW" altLang="en-US" sz="3600" dirty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人心</a:t>
            </a: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法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随后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小林结束了一天的工作，随后就匆匆忙忙地回家，因为家中有老有小，她得赶回家准备晚餐。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以此来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外表美丑，人各不同，若以此来决定其本质与天分，恐怕会造成误解。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借着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的累积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虽然祖母是文盲，不过借着经验的累积，教导我们年轻人许多生活上的知识。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1310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分享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如果有人送我免费的电影票，我希望与室友分享这份幸运，因为他是我在台湾最好的朋友。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抱持着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的哲学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最近老王的身体相当不好，常进出医院，难怪一直抱持着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｢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活一天，赚一天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｣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的哲学过日子。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踏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的第一步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产业与技职教育紧密合作是踏出竞争力的第一步。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不妨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踏出建立人际关系的第一步，不妨与同桌吃饭的人交换名片，因为主动与热忱才能带来好机缘。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（没）有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的余地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店员表示不二价，不使顾客有讲价的余地，免得浪费时间。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以致（于）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空气污染愈来愈严重，以致于有呼吸道疾病的人愈来愈多。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555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可想而知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父母辛苦地工作，而孩子却整天吃喝玩乐，可想而知，父母很宠爱孩子。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发自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穷困环境中的孩子之所以苦学，是发自对成功的渴望，驱策他们锲而不舍。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</TotalTime>
  <Words>413</Words>
  <Application>Microsoft Office PowerPoint</Application>
  <PresentationFormat>如螢幕大小 (4:3)</PresentationFormat>
  <Paragraphs>37</Paragraphs>
  <Slides>12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8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 与X分享Y</vt:lpstr>
      <vt:lpstr>2. 抱持着……的哲学</vt:lpstr>
      <vt:lpstr>3. 踏出……的第一步</vt:lpstr>
      <vt:lpstr>4. 不妨</vt:lpstr>
      <vt:lpstr>5. （没）有……的余地</vt:lpstr>
      <vt:lpstr>6. 以致（于）</vt:lpstr>
      <vt:lpstr>1. 可想而知</vt:lpstr>
      <vt:lpstr>2. 发自</vt:lpstr>
      <vt:lpstr>3. 随后</vt:lpstr>
      <vt:lpstr>4. 以此来……</vt:lpstr>
      <vt:lpstr>5. 借着……的累积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29</cp:revision>
  <dcterms:created xsi:type="dcterms:W3CDTF">2006-08-16T00:00:00Z</dcterms:created>
  <dcterms:modified xsi:type="dcterms:W3CDTF">2019-01-28T02:46:15Z</dcterms:modified>
</cp:coreProperties>
</file>