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67" r:id="rId2"/>
    <p:sldId id="270" r:id="rId3"/>
    <p:sldId id="276" r:id="rId4"/>
    <p:sldId id="277" r:id="rId5"/>
    <p:sldId id="279" r:id="rId6"/>
    <p:sldId id="280" r:id="rId7"/>
    <p:sldId id="281" r:id="rId8"/>
    <p:sldId id="282" r:id="rId9"/>
    <p:sldId id="283" r:id="rId10"/>
    <p:sldId id="284" r:id="rId11"/>
    <p:sldId id="285" r:id="rId12"/>
    <p:sldId id="286" r:id="rId13"/>
    <p:sldId id="287" r:id="rId14"/>
    <p:sldId id="288" r:id="rId15"/>
    <p:sldId id="28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980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4AEA98-940A-4E47-BE2A-48BFF825A19F}" type="datetimeFigureOut">
              <a:rPr lang="zh-TW" altLang="en-US" smtClean="0"/>
              <a:t>2019/1/28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BFC8D1-22BC-448E-8E54-902BA63E546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8443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85864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標題投影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按一下以編輯母片副標題樣式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345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044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828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748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032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079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altLang="zh-TW"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6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4542101" cy="11951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 smtClean="0">
                <a:solidFill>
                  <a:srgbClr val="31377D"/>
                </a:solidFill>
                <a:latin typeface="標楷體"/>
                <a:cs typeface="標楷體"/>
              </a:rPr>
              <a:t>第</a:t>
            </a:r>
            <a:r>
              <a:rPr lang="zh-TW" altLang="en-US"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十</a:t>
            </a:r>
            <a:r>
              <a:rPr sz="3000" dirty="0" smtClean="0">
                <a:solidFill>
                  <a:srgbClr val="31377D"/>
                </a:solidFill>
                <a:latin typeface="標楷體"/>
                <a:cs typeface="標楷體"/>
              </a:rPr>
              <a:t>课</a:t>
            </a:r>
            <a:endParaRPr sz="3000" dirty="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智慧与能力</a:t>
            </a:r>
            <a:endParaRPr sz="3600" dirty="0" smtClean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</p:txBody>
      </p:sp>
    </p:spTree>
    <p:extLst>
      <p:ext uri="{BB962C8B-B14F-4D97-AF65-F5344CB8AC3E}">
        <p14:creationId xmlns:p14="http://schemas.microsoft.com/office/powerpoint/2010/main" val="67447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8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区分（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出）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和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不少神经大条的男性，永远区分不出字面上的意义和字面背后的意义，使女友气得不想再说话。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50031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9.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是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的方式之一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政府若想拼经济，主办大型国际赛事是促进旅游业发展的方式之一，必能有惊人的成效。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467927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10.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凡是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凡是前人的经验，皆可使后人少走许多曲折路，避免身陷危险境地。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88478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11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解开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之谜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许多人相信，宗教能为人类解开生死之谜。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810095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12.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把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和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分开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有人把读万卷书和行万里路分开，其实前者代表记忆前人经验，后者意味着观察与诠释，两者相辅相成。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43537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13.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把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内化为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学习的一个目的，即是把别人的经验内化为自己的知识，增加本身的能力，成就一番事业。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67524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某种程度来说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主办奥运，某种程度来说，可以视为国力的展现，因此即便有举债的可能，各国仍争相申请。</a:t>
            </a:r>
            <a:endParaRPr lang="zh-TW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7956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把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和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混为一谈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不少新兴经济体把倾销和营销混为一谈，难怪遭他国抵制这种不公平的行为。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6781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为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所苦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语言翻译机是给为外语能力不足所苦的人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使用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的，但只能翻译日常生活用语，意思较复杂的句子就未必能翻译。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6625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不损（其）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蒸、煮食物并不损其营养成分，是最大的优点，但华人重视色、香、味，常用大火快炒方式料理。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0997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不碍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即使婴儿不会说话，也不碍其沟通，有经验的父母能从他们的哭声，了解他们的需求。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3817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的精神在（于）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技职教育的精神在与产业紧密合作，以了解市场需求，提升个人或国家的竞争力。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1310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6.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得以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设立了自然保护区后，猫熊得以安全成长，顺利繁殖，在保育方面取得明显进展。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2209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7.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有所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年轻时就得训练独立精神，不能对别人的协助有所期待，免得养成依赖心。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82150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佈景主題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佈景主題1" id="{84797B70-E4C4-4CB0-A38D-EB09F9E39DD2}" vid="{8CEEFFB9-6997-451F-A736-4980FD292ACE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</TotalTime>
  <Words>595</Words>
  <Application>Microsoft Office PowerPoint</Application>
  <PresentationFormat>如螢幕大小 (4:3)</PresentationFormat>
  <Paragraphs>45</Paragraphs>
  <Slides>15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15</vt:i4>
      </vt:variant>
    </vt:vector>
  </HeadingPairs>
  <TitlesOfParts>
    <vt:vector size="21" baseType="lpstr">
      <vt:lpstr>Yu Gothic UI Semibold</vt:lpstr>
      <vt:lpstr>新細明體</vt:lpstr>
      <vt:lpstr>標楷體</vt:lpstr>
      <vt:lpstr>Calibri</vt:lpstr>
      <vt:lpstr>Times New Roman</vt:lpstr>
      <vt:lpstr>佈景主題1</vt:lpstr>
      <vt:lpstr>PowerPoint 簡報</vt:lpstr>
      <vt:lpstr>1. 某种程度来说</vt:lpstr>
      <vt:lpstr>1. 把X和Y混为一谈</vt:lpstr>
      <vt:lpstr>2. 为……所苦</vt:lpstr>
      <vt:lpstr>3. 不损（其）……</vt:lpstr>
      <vt:lpstr>4. 不碍</vt:lpstr>
      <vt:lpstr>5. X的精神在（于）……</vt:lpstr>
      <vt:lpstr>6. 得以</vt:lpstr>
      <vt:lpstr>7. 有所V</vt:lpstr>
      <vt:lpstr>8. 区分（出）X和Y</vt:lpstr>
      <vt:lpstr>9. X是Y的方式之一</vt:lpstr>
      <vt:lpstr>10. 凡是</vt:lpstr>
      <vt:lpstr>11. 解开……之谜</vt:lpstr>
      <vt:lpstr>12. 把X和Y分开</vt:lpstr>
      <vt:lpstr>13. 把X内化为Y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PC-5165</dc:creator>
  <cp:lastModifiedBy>PC-5165</cp:lastModifiedBy>
  <cp:revision>30</cp:revision>
  <dcterms:created xsi:type="dcterms:W3CDTF">2006-08-16T00:00:00Z</dcterms:created>
  <dcterms:modified xsi:type="dcterms:W3CDTF">2019-01-28T02:47:37Z</dcterms:modified>
</cp:coreProperties>
</file>