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jpg" ContentType="image/jp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88"/>
  </p:notesMasterIdLst>
  <p:sldIdLst>
    <p:sldId id="256" r:id="rId2"/>
    <p:sldId id="371" r:id="rId3"/>
    <p:sldId id="372" r:id="rId4"/>
    <p:sldId id="373" r:id="rId5"/>
    <p:sldId id="374" r:id="rId6"/>
    <p:sldId id="375" r:id="rId7"/>
    <p:sldId id="257" r:id="rId8"/>
    <p:sldId id="258" r:id="rId9"/>
    <p:sldId id="259" r:id="rId10"/>
    <p:sldId id="260" r:id="rId11"/>
    <p:sldId id="261" r:id="rId12"/>
    <p:sldId id="262" r:id="rId13"/>
    <p:sldId id="263" r:id="rId14"/>
    <p:sldId id="264" r:id="rId15"/>
    <p:sldId id="265" r:id="rId16"/>
    <p:sldId id="266" r:id="rId17"/>
    <p:sldId id="267" r:id="rId18"/>
    <p:sldId id="268" r:id="rId19"/>
    <p:sldId id="269" r:id="rId20"/>
    <p:sldId id="270" r:id="rId21"/>
    <p:sldId id="271" r:id="rId22"/>
    <p:sldId id="272" r:id="rId23"/>
    <p:sldId id="273" r:id="rId24"/>
    <p:sldId id="274" r:id="rId25"/>
    <p:sldId id="275" r:id="rId26"/>
    <p:sldId id="276" r:id="rId27"/>
    <p:sldId id="277" r:id="rId28"/>
    <p:sldId id="278" r:id="rId29"/>
    <p:sldId id="279" r:id="rId30"/>
    <p:sldId id="376" r:id="rId31"/>
    <p:sldId id="377" r:id="rId32"/>
    <p:sldId id="378" r:id="rId33"/>
    <p:sldId id="379" r:id="rId34"/>
    <p:sldId id="380" r:id="rId35"/>
    <p:sldId id="381" r:id="rId36"/>
    <p:sldId id="382" r:id="rId37"/>
    <p:sldId id="383" r:id="rId38"/>
    <p:sldId id="384" r:id="rId39"/>
    <p:sldId id="385" r:id="rId40"/>
    <p:sldId id="386" r:id="rId41"/>
    <p:sldId id="387" r:id="rId42"/>
    <p:sldId id="388" r:id="rId43"/>
    <p:sldId id="389" r:id="rId44"/>
    <p:sldId id="280" r:id="rId45"/>
    <p:sldId id="281" r:id="rId46"/>
    <p:sldId id="308" r:id="rId47"/>
    <p:sldId id="309" r:id="rId48"/>
    <p:sldId id="310" r:id="rId49"/>
    <p:sldId id="311" r:id="rId50"/>
    <p:sldId id="312" r:id="rId51"/>
    <p:sldId id="313" r:id="rId52"/>
    <p:sldId id="314" r:id="rId53"/>
    <p:sldId id="315" r:id="rId54"/>
    <p:sldId id="316" r:id="rId55"/>
    <p:sldId id="317" r:id="rId56"/>
    <p:sldId id="318" r:id="rId57"/>
    <p:sldId id="319" r:id="rId58"/>
    <p:sldId id="320" r:id="rId59"/>
    <p:sldId id="321" r:id="rId60"/>
    <p:sldId id="322" r:id="rId61"/>
    <p:sldId id="323" r:id="rId62"/>
    <p:sldId id="324" r:id="rId63"/>
    <p:sldId id="325" r:id="rId64"/>
    <p:sldId id="326" r:id="rId65"/>
    <p:sldId id="327" r:id="rId66"/>
    <p:sldId id="328" r:id="rId67"/>
    <p:sldId id="329" r:id="rId68"/>
    <p:sldId id="330" r:id="rId69"/>
    <p:sldId id="390" r:id="rId70"/>
    <p:sldId id="391" r:id="rId71"/>
    <p:sldId id="392" r:id="rId72"/>
    <p:sldId id="393" r:id="rId73"/>
    <p:sldId id="394" r:id="rId74"/>
    <p:sldId id="395" r:id="rId75"/>
    <p:sldId id="396" r:id="rId76"/>
    <p:sldId id="403" r:id="rId77"/>
    <p:sldId id="398" r:id="rId78"/>
    <p:sldId id="399" r:id="rId79"/>
    <p:sldId id="400" r:id="rId80"/>
    <p:sldId id="401" r:id="rId81"/>
    <p:sldId id="402" r:id="rId82"/>
    <p:sldId id="404" r:id="rId83"/>
    <p:sldId id="367" r:id="rId84"/>
    <p:sldId id="368" r:id="rId85"/>
    <p:sldId id="369" r:id="rId86"/>
    <p:sldId id="370" r:id="rId87"/>
  </p:sldIdLst>
  <p:sldSz cx="9144000" cy="6858000" type="screen4x3"/>
  <p:notesSz cx="9144000" cy="6858000"/>
  <p:defaultTextStyle>
    <a:defPPr>
      <a:defRPr lang="zh-TW"/>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880">
          <p15:clr>
            <a:srgbClr val="A4A3A4"/>
          </p15:clr>
        </p15:guide>
        <p15:guide id="2" pos="216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C22544A-7EE6-4342-B048-85BDC9FD1C3A}" styleName="中等深淺樣式 2 - 輔色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1" d="100"/>
          <a:sy n="71" d="100"/>
        </p:scale>
        <p:origin x="980" y="36"/>
      </p:cViewPr>
      <p:guideLst>
        <p:guide orient="horz" pos="2880"/>
        <p:guide pos="216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presProps" Target="presProps.xml"/><Relationship Id="rId16" Type="http://schemas.openxmlformats.org/officeDocument/2006/relationships/slide" Target="slides/slide15.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5" Type="http://schemas.openxmlformats.org/officeDocument/2006/relationships/slide" Target="slides/slide4.xml"/><Relationship Id="rId90" Type="http://schemas.openxmlformats.org/officeDocument/2006/relationships/viewProps" Target="viewProps.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notesMaster" Target="notesMasters/notesMaster1.xml"/><Relationship Id="rId9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tableStyles" Target="tableStyles.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61" Type="http://schemas.openxmlformats.org/officeDocument/2006/relationships/slide" Target="slides/slide60.xml"/><Relationship Id="rId82" Type="http://schemas.openxmlformats.org/officeDocument/2006/relationships/slide" Target="slides/slide81.xml"/><Relationship Id="rId19" Type="http://schemas.openxmlformats.org/officeDocument/2006/relationships/slide" Target="slides/slide1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18153779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fontScale="25000" lnSpcReduction="20000"/>
          </a:bodyPr>
          <a:lstStyle/>
          <a:p>
            <a:endParaRPr dirty="0"/>
          </a:p>
        </p:txBody>
      </p:sp>
    </p:spTree>
    <p:extLst>
      <p:ext uri="{BB962C8B-B14F-4D97-AF65-F5344CB8AC3E}">
        <p14:creationId xmlns:p14="http://schemas.microsoft.com/office/powerpoint/2010/main" val="280685415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Slide">
    <p:spTree>
      <p:nvGrpSpPr>
        <p:cNvPr id="1" name=""/>
        <p:cNvGrpSpPr/>
        <p:nvPr/>
      </p:nvGrpSpPr>
      <p:grpSpPr>
        <a:xfrm>
          <a:off x="0" y="0"/>
          <a:ext cx="0" cy="0"/>
          <a:chOff x="0" y="0"/>
          <a:chExt cx="0" cy="0"/>
        </a:xfrm>
      </p:grpSpPr>
      <p:sp>
        <p:nvSpPr>
          <p:cNvPr id="2" name="Holder 2"/>
          <p:cNvSpPr>
            <a:spLocks noGrp="1"/>
          </p:cNvSpPr>
          <p:nvPr>
            <p:ph type="ctrTitle"/>
          </p:nvPr>
        </p:nvSpPr>
        <p:spPr>
          <a:xfrm>
            <a:off x="685800" y="2125980"/>
            <a:ext cx="7772400" cy="1440179"/>
          </a:xfrm>
          <a:prstGeom prst="rect">
            <a:avLst/>
          </a:prstGeom>
        </p:spPr>
        <p:txBody>
          <a:bodyPr wrap="square" lIns="0" tIns="0" rIns="0" bIns="0">
            <a:spAutoFit/>
          </a:bodyPr>
          <a:lstStyle>
            <a:lvl1pPr>
              <a:defRPr/>
            </a:lvl1pPr>
          </a:lstStyle>
          <a:p>
            <a:endParaRPr dirty="0"/>
          </a:p>
        </p:txBody>
      </p:sp>
      <p:sp>
        <p:nvSpPr>
          <p:cNvPr id="3" name="Holder 3"/>
          <p:cNvSpPr>
            <a:spLocks noGrp="1"/>
          </p:cNvSpPr>
          <p:nvPr>
            <p:ph type="subTitle" idx="4"/>
          </p:nvPr>
        </p:nvSpPr>
        <p:spPr>
          <a:xfrm>
            <a:off x="1371600" y="3840480"/>
            <a:ext cx="6400799" cy="1714500"/>
          </a:xfrm>
          <a:prstGeom prst="rect">
            <a:avLst/>
          </a:prstGeom>
        </p:spPr>
        <p:txBody>
          <a:bodyPr wrap="square" lIns="0" tIns="0" rIns="0" bIns="0">
            <a:spAutoFit/>
          </a:bodyPr>
          <a:lstStyle>
            <a:lvl1pPr>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dirty="0"/>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1/28/2019</a:t>
            </a:fld>
            <a:endParaRPr lang="en-US" dirty="0"/>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dirty="0"/>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3_Title and Content">
    <p:spTree>
      <p:nvGrpSpPr>
        <p:cNvPr id="1" name=""/>
        <p:cNvGrpSpPr/>
        <p:nvPr/>
      </p:nvGrpSpPr>
      <p:grpSpPr>
        <a:xfrm>
          <a:off x="0" y="0"/>
          <a:ext cx="0" cy="0"/>
          <a:chOff x="0" y="0"/>
          <a:chExt cx="0" cy="0"/>
        </a:xfrm>
      </p:grpSpPr>
      <p:sp>
        <p:nvSpPr>
          <p:cNvPr id="2" name="Holder 2"/>
          <p:cNvSpPr>
            <a:spLocks noGrp="1"/>
          </p:cNvSpPr>
          <p:nvPr>
            <p:ph type="title"/>
          </p:nvPr>
        </p:nvSpPr>
        <p:spPr>
          <a:xfrm>
            <a:off x="2438400" y="1283970"/>
            <a:ext cx="6708808" cy="2983230"/>
          </a:xfrm>
          <a:prstGeom prst="rect">
            <a:avLst/>
          </a:prstGeom>
        </p:spPr>
        <p:txBody>
          <a:bodyPr lIns="0" tIns="0" rIns="0" bIns="0"/>
          <a:lstStyle>
            <a:lvl1pPr>
              <a:defRPr sz="14800" b="0" i="0">
                <a:solidFill>
                  <a:srgbClr val="231F20"/>
                </a:solidFill>
                <a:latin typeface="標楷體" panose="03000509000000000000" pitchFamily="65" charset="-120"/>
                <a:ea typeface="標楷體" panose="03000509000000000000" pitchFamily="65" charset="-120"/>
                <a:cs typeface="標楷體" panose="03000509000000000000" pitchFamily="65" charset="-120"/>
              </a:defRPr>
            </a:lvl1pPr>
          </a:lstStyle>
          <a:p>
            <a:endParaRPr dirty="0"/>
          </a:p>
        </p:txBody>
      </p:sp>
      <p:sp>
        <p:nvSpPr>
          <p:cNvPr id="3" name="Holder 3"/>
          <p:cNvSpPr>
            <a:spLocks noGrp="1"/>
          </p:cNvSpPr>
          <p:nvPr>
            <p:ph type="body" idx="1"/>
          </p:nvPr>
        </p:nvSpPr>
        <p:spPr>
          <a:xfrm>
            <a:off x="3124199" y="3855720"/>
            <a:ext cx="4876801" cy="4526280"/>
          </a:xfrm>
          <a:prstGeom prst="rect">
            <a:avLst/>
          </a:prstGeom>
        </p:spPr>
        <p:txBody>
          <a:bodyPr lIns="0" tIns="0" rIns="0" bIns="0"/>
          <a:lstStyle>
            <a:lvl1pPr>
              <a:defRPr sz="7200">
                <a:solidFill>
                  <a:schemeClr val="accent1">
                    <a:lumMod val="75000"/>
                  </a:schemeClr>
                </a:solidFill>
                <a:latin typeface="Times New Roman" panose="02020603050405020304" pitchFamily="18" charset="0"/>
                <a:cs typeface="Times New Roman" panose="02020603050405020304" pitchFamily="18" charset="0"/>
              </a:defRPr>
            </a:lvl1pPr>
          </a:lstStyle>
          <a:p>
            <a:endParaRPr dirty="0"/>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dirty="0"/>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1/28/2019</a:t>
            </a:fld>
            <a:endParaRPr lang="en-US" dirty="0"/>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dirty="0"/>
          </a:p>
        </p:txBody>
      </p:sp>
      <p:sp>
        <p:nvSpPr>
          <p:cNvPr id="8" name="文字版面配置區 7"/>
          <p:cNvSpPr>
            <a:spLocks noGrp="1"/>
          </p:cNvSpPr>
          <p:nvPr>
            <p:ph type="body" sz="quarter" idx="10" hasCustomPrompt="1"/>
          </p:nvPr>
        </p:nvSpPr>
        <p:spPr>
          <a:xfrm>
            <a:off x="685800" y="5661226"/>
            <a:ext cx="6126163" cy="892175"/>
          </a:xfrm>
          <a:prstGeom prst="rect">
            <a:avLst/>
          </a:prstGeom>
        </p:spPr>
        <p:txBody>
          <a:bodyPr/>
          <a:lstStyle>
            <a:lvl1pPr>
              <a:defRPr sz="3200">
                <a:latin typeface="Times New Roman" panose="02020603050405020304" pitchFamily="18" charset="0"/>
                <a:cs typeface="Times New Roman" panose="02020603050405020304" pitchFamily="18" charset="0"/>
              </a:defRPr>
            </a:lvl1pPr>
          </a:lstStyle>
          <a:p>
            <a:pPr lvl="0"/>
            <a:r>
              <a:rPr lang="zh-TW" altLang="en-US" dirty="0" smtClean="0"/>
              <a:t>．按一下以編輯母片文字樣式</a:t>
            </a:r>
          </a:p>
        </p:txBody>
      </p:sp>
    </p:spTree>
    <p:extLst>
      <p:ext uri="{BB962C8B-B14F-4D97-AF65-F5344CB8AC3E}">
        <p14:creationId xmlns:p14="http://schemas.microsoft.com/office/powerpoint/2010/main" val="402298338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4_Title and Content">
    <p:spTree>
      <p:nvGrpSpPr>
        <p:cNvPr id="1" name=""/>
        <p:cNvGrpSpPr/>
        <p:nvPr/>
      </p:nvGrpSpPr>
      <p:grpSpPr>
        <a:xfrm>
          <a:off x="0" y="0"/>
          <a:ext cx="0" cy="0"/>
          <a:chOff x="0" y="0"/>
          <a:chExt cx="0" cy="0"/>
        </a:xfrm>
      </p:grpSpPr>
      <p:sp>
        <p:nvSpPr>
          <p:cNvPr id="2" name="Holder 2"/>
          <p:cNvSpPr>
            <a:spLocks noGrp="1"/>
          </p:cNvSpPr>
          <p:nvPr>
            <p:ph type="title"/>
          </p:nvPr>
        </p:nvSpPr>
        <p:spPr>
          <a:xfrm>
            <a:off x="2438400" y="1283970"/>
            <a:ext cx="6708808" cy="2983230"/>
          </a:xfrm>
          <a:prstGeom prst="rect">
            <a:avLst/>
          </a:prstGeom>
        </p:spPr>
        <p:txBody>
          <a:bodyPr lIns="0" tIns="0" rIns="0" bIns="0"/>
          <a:lstStyle>
            <a:lvl1pPr>
              <a:defRPr sz="14800" b="0" i="0">
                <a:solidFill>
                  <a:srgbClr val="231F20"/>
                </a:solidFill>
                <a:latin typeface="標楷體" panose="03000509000000000000" pitchFamily="65" charset="-120"/>
                <a:ea typeface="標楷體" panose="03000509000000000000" pitchFamily="65" charset="-120"/>
                <a:cs typeface="標楷體" panose="03000509000000000000" pitchFamily="65" charset="-120"/>
              </a:defRPr>
            </a:lvl1pPr>
          </a:lstStyle>
          <a:p>
            <a:endParaRPr dirty="0"/>
          </a:p>
        </p:txBody>
      </p:sp>
      <p:sp>
        <p:nvSpPr>
          <p:cNvPr id="3" name="Holder 3"/>
          <p:cNvSpPr>
            <a:spLocks noGrp="1"/>
          </p:cNvSpPr>
          <p:nvPr>
            <p:ph type="body" idx="1"/>
          </p:nvPr>
        </p:nvSpPr>
        <p:spPr>
          <a:xfrm>
            <a:off x="3124199" y="3855720"/>
            <a:ext cx="4876801" cy="4526280"/>
          </a:xfrm>
          <a:prstGeom prst="rect">
            <a:avLst/>
          </a:prstGeom>
        </p:spPr>
        <p:txBody>
          <a:bodyPr lIns="0" tIns="0" rIns="0" bIns="0"/>
          <a:lstStyle>
            <a:lvl1pPr>
              <a:defRPr sz="7200">
                <a:solidFill>
                  <a:schemeClr val="accent1">
                    <a:lumMod val="75000"/>
                  </a:schemeClr>
                </a:solidFill>
                <a:latin typeface="Times New Roman" panose="02020603050405020304" pitchFamily="18" charset="0"/>
                <a:cs typeface="Times New Roman" panose="02020603050405020304" pitchFamily="18" charset="0"/>
              </a:defRPr>
            </a:lvl1pPr>
          </a:lstStyle>
          <a:p>
            <a:endParaRPr dirty="0"/>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dirty="0"/>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1/28/2019</a:t>
            </a:fld>
            <a:endParaRPr lang="en-US" dirty="0"/>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dirty="0"/>
          </a:p>
        </p:txBody>
      </p:sp>
      <p:sp>
        <p:nvSpPr>
          <p:cNvPr id="8" name="文字版面配置區 7"/>
          <p:cNvSpPr>
            <a:spLocks noGrp="1"/>
          </p:cNvSpPr>
          <p:nvPr>
            <p:ph type="body" sz="quarter" idx="10" hasCustomPrompt="1"/>
          </p:nvPr>
        </p:nvSpPr>
        <p:spPr>
          <a:xfrm>
            <a:off x="685800" y="5661226"/>
            <a:ext cx="6126163" cy="892175"/>
          </a:xfrm>
          <a:prstGeom prst="rect">
            <a:avLst/>
          </a:prstGeom>
        </p:spPr>
        <p:txBody>
          <a:bodyPr/>
          <a:lstStyle>
            <a:lvl1pPr>
              <a:defRPr sz="3200">
                <a:latin typeface="Times New Roman" panose="02020603050405020304" pitchFamily="18" charset="0"/>
                <a:cs typeface="Times New Roman" panose="02020603050405020304" pitchFamily="18" charset="0"/>
              </a:defRPr>
            </a:lvl1pPr>
          </a:lstStyle>
          <a:p>
            <a:pPr lvl="0"/>
            <a:r>
              <a:rPr lang="zh-TW" altLang="en-US" dirty="0" smtClean="0"/>
              <a:t>．按一下以編輯母片文字樣式</a:t>
            </a:r>
          </a:p>
        </p:txBody>
      </p:sp>
    </p:spTree>
    <p:extLst>
      <p:ext uri="{BB962C8B-B14F-4D97-AF65-F5344CB8AC3E}">
        <p14:creationId xmlns:p14="http://schemas.microsoft.com/office/powerpoint/2010/main" val="140822575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5_Title and Content">
    <p:spTree>
      <p:nvGrpSpPr>
        <p:cNvPr id="1" name=""/>
        <p:cNvGrpSpPr/>
        <p:nvPr/>
      </p:nvGrpSpPr>
      <p:grpSpPr>
        <a:xfrm>
          <a:off x="0" y="0"/>
          <a:ext cx="0" cy="0"/>
          <a:chOff x="0" y="0"/>
          <a:chExt cx="0" cy="0"/>
        </a:xfrm>
      </p:grpSpPr>
      <p:sp>
        <p:nvSpPr>
          <p:cNvPr id="2" name="Holder 2"/>
          <p:cNvSpPr>
            <a:spLocks noGrp="1"/>
          </p:cNvSpPr>
          <p:nvPr>
            <p:ph type="title"/>
          </p:nvPr>
        </p:nvSpPr>
        <p:spPr>
          <a:xfrm>
            <a:off x="2438400" y="1283970"/>
            <a:ext cx="6708808" cy="2983230"/>
          </a:xfrm>
          <a:prstGeom prst="rect">
            <a:avLst/>
          </a:prstGeom>
        </p:spPr>
        <p:txBody>
          <a:bodyPr lIns="0" tIns="0" rIns="0" bIns="0"/>
          <a:lstStyle>
            <a:lvl1pPr>
              <a:defRPr sz="14800" b="0" i="0">
                <a:solidFill>
                  <a:srgbClr val="231F20"/>
                </a:solidFill>
                <a:latin typeface="標楷體" panose="03000509000000000000" pitchFamily="65" charset="-120"/>
                <a:ea typeface="標楷體" panose="03000509000000000000" pitchFamily="65" charset="-120"/>
                <a:cs typeface="標楷體" panose="03000509000000000000" pitchFamily="65" charset="-120"/>
              </a:defRPr>
            </a:lvl1pPr>
          </a:lstStyle>
          <a:p>
            <a:endParaRPr dirty="0"/>
          </a:p>
        </p:txBody>
      </p:sp>
      <p:sp>
        <p:nvSpPr>
          <p:cNvPr id="3" name="Holder 3"/>
          <p:cNvSpPr>
            <a:spLocks noGrp="1"/>
          </p:cNvSpPr>
          <p:nvPr>
            <p:ph type="body" idx="1"/>
          </p:nvPr>
        </p:nvSpPr>
        <p:spPr>
          <a:xfrm>
            <a:off x="3124199" y="3855720"/>
            <a:ext cx="4876801" cy="4526280"/>
          </a:xfrm>
          <a:prstGeom prst="rect">
            <a:avLst/>
          </a:prstGeom>
        </p:spPr>
        <p:txBody>
          <a:bodyPr lIns="0" tIns="0" rIns="0" bIns="0"/>
          <a:lstStyle>
            <a:lvl1pPr>
              <a:defRPr sz="7200">
                <a:solidFill>
                  <a:schemeClr val="accent1">
                    <a:lumMod val="75000"/>
                  </a:schemeClr>
                </a:solidFill>
                <a:latin typeface="Times New Roman" panose="02020603050405020304" pitchFamily="18" charset="0"/>
                <a:cs typeface="Times New Roman" panose="02020603050405020304" pitchFamily="18" charset="0"/>
              </a:defRPr>
            </a:lvl1pPr>
          </a:lstStyle>
          <a:p>
            <a:endParaRPr dirty="0"/>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dirty="0"/>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1/28/2019</a:t>
            </a:fld>
            <a:endParaRPr lang="en-US" dirty="0"/>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dirty="0"/>
          </a:p>
        </p:txBody>
      </p:sp>
      <p:sp>
        <p:nvSpPr>
          <p:cNvPr id="8" name="文字版面配置區 7"/>
          <p:cNvSpPr>
            <a:spLocks noGrp="1"/>
          </p:cNvSpPr>
          <p:nvPr>
            <p:ph type="body" sz="quarter" idx="10" hasCustomPrompt="1"/>
          </p:nvPr>
        </p:nvSpPr>
        <p:spPr>
          <a:xfrm>
            <a:off x="685800" y="5661226"/>
            <a:ext cx="6126163" cy="892175"/>
          </a:xfrm>
          <a:prstGeom prst="rect">
            <a:avLst/>
          </a:prstGeom>
        </p:spPr>
        <p:txBody>
          <a:bodyPr/>
          <a:lstStyle>
            <a:lvl1pPr>
              <a:defRPr sz="3200">
                <a:latin typeface="Times New Roman" panose="02020603050405020304" pitchFamily="18" charset="0"/>
                <a:cs typeface="Times New Roman" panose="02020603050405020304" pitchFamily="18" charset="0"/>
              </a:defRPr>
            </a:lvl1pPr>
          </a:lstStyle>
          <a:p>
            <a:pPr lvl="0"/>
            <a:r>
              <a:rPr lang="zh-TW" altLang="en-US" dirty="0" smtClean="0"/>
              <a:t>．按一下以編輯母片文字樣式</a:t>
            </a:r>
          </a:p>
        </p:txBody>
      </p:sp>
    </p:spTree>
    <p:extLst>
      <p:ext uri="{BB962C8B-B14F-4D97-AF65-F5344CB8AC3E}">
        <p14:creationId xmlns:p14="http://schemas.microsoft.com/office/powerpoint/2010/main" val="336265803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6_Title and Content">
    <p:spTree>
      <p:nvGrpSpPr>
        <p:cNvPr id="1" name=""/>
        <p:cNvGrpSpPr/>
        <p:nvPr/>
      </p:nvGrpSpPr>
      <p:grpSpPr>
        <a:xfrm>
          <a:off x="0" y="0"/>
          <a:ext cx="0" cy="0"/>
          <a:chOff x="0" y="0"/>
          <a:chExt cx="0" cy="0"/>
        </a:xfrm>
      </p:grpSpPr>
      <p:sp>
        <p:nvSpPr>
          <p:cNvPr id="2" name="Holder 2"/>
          <p:cNvSpPr>
            <a:spLocks noGrp="1"/>
          </p:cNvSpPr>
          <p:nvPr>
            <p:ph type="title"/>
          </p:nvPr>
        </p:nvSpPr>
        <p:spPr>
          <a:xfrm>
            <a:off x="2438400" y="1283970"/>
            <a:ext cx="6708808" cy="2983230"/>
          </a:xfrm>
          <a:prstGeom prst="rect">
            <a:avLst/>
          </a:prstGeom>
        </p:spPr>
        <p:txBody>
          <a:bodyPr lIns="0" tIns="0" rIns="0" bIns="0"/>
          <a:lstStyle>
            <a:lvl1pPr>
              <a:defRPr sz="14800" b="0" i="0">
                <a:solidFill>
                  <a:srgbClr val="231F20"/>
                </a:solidFill>
                <a:latin typeface="標楷體" panose="03000509000000000000" pitchFamily="65" charset="-120"/>
                <a:ea typeface="標楷體" panose="03000509000000000000" pitchFamily="65" charset="-120"/>
                <a:cs typeface="標楷體" panose="03000509000000000000" pitchFamily="65" charset="-120"/>
              </a:defRPr>
            </a:lvl1pPr>
          </a:lstStyle>
          <a:p>
            <a:endParaRPr dirty="0"/>
          </a:p>
        </p:txBody>
      </p:sp>
      <p:sp>
        <p:nvSpPr>
          <p:cNvPr id="3" name="Holder 3"/>
          <p:cNvSpPr>
            <a:spLocks noGrp="1"/>
          </p:cNvSpPr>
          <p:nvPr>
            <p:ph type="body" idx="1"/>
          </p:nvPr>
        </p:nvSpPr>
        <p:spPr>
          <a:xfrm>
            <a:off x="3124199" y="3855720"/>
            <a:ext cx="4876801" cy="4526280"/>
          </a:xfrm>
          <a:prstGeom prst="rect">
            <a:avLst/>
          </a:prstGeom>
        </p:spPr>
        <p:txBody>
          <a:bodyPr lIns="0" tIns="0" rIns="0" bIns="0"/>
          <a:lstStyle>
            <a:lvl1pPr>
              <a:defRPr sz="7200">
                <a:solidFill>
                  <a:schemeClr val="accent1">
                    <a:lumMod val="75000"/>
                  </a:schemeClr>
                </a:solidFill>
                <a:latin typeface="Times New Roman" panose="02020603050405020304" pitchFamily="18" charset="0"/>
                <a:cs typeface="Times New Roman" panose="02020603050405020304" pitchFamily="18" charset="0"/>
              </a:defRPr>
            </a:lvl1pPr>
          </a:lstStyle>
          <a:p>
            <a:endParaRPr dirty="0"/>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dirty="0"/>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1/28/2019</a:t>
            </a:fld>
            <a:endParaRPr lang="en-US" dirty="0"/>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dirty="0"/>
          </a:p>
        </p:txBody>
      </p:sp>
      <p:sp>
        <p:nvSpPr>
          <p:cNvPr id="8" name="文字版面配置區 7"/>
          <p:cNvSpPr>
            <a:spLocks noGrp="1"/>
          </p:cNvSpPr>
          <p:nvPr>
            <p:ph type="body" sz="quarter" idx="10" hasCustomPrompt="1"/>
          </p:nvPr>
        </p:nvSpPr>
        <p:spPr>
          <a:xfrm>
            <a:off x="685800" y="5661226"/>
            <a:ext cx="6126163" cy="892175"/>
          </a:xfrm>
          <a:prstGeom prst="rect">
            <a:avLst/>
          </a:prstGeom>
        </p:spPr>
        <p:txBody>
          <a:bodyPr/>
          <a:lstStyle>
            <a:lvl1pPr>
              <a:defRPr sz="3200">
                <a:latin typeface="Times New Roman" panose="02020603050405020304" pitchFamily="18" charset="0"/>
                <a:cs typeface="Times New Roman" panose="02020603050405020304" pitchFamily="18" charset="0"/>
              </a:defRPr>
            </a:lvl1pPr>
          </a:lstStyle>
          <a:p>
            <a:pPr lvl="0"/>
            <a:r>
              <a:rPr lang="zh-TW" altLang="en-US" dirty="0" smtClean="0"/>
              <a:t>．按一下以編輯母片文字樣式</a:t>
            </a:r>
          </a:p>
        </p:txBody>
      </p:sp>
    </p:spTree>
    <p:extLst>
      <p:ext uri="{BB962C8B-B14F-4D97-AF65-F5344CB8AC3E}">
        <p14:creationId xmlns:p14="http://schemas.microsoft.com/office/powerpoint/2010/main" val="275411296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7_Title and Content">
    <p:spTree>
      <p:nvGrpSpPr>
        <p:cNvPr id="1" name=""/>
        <p:cNvGrpSpPr/>
        <p:nvPr/>
      </p:nvGrpSpPr>
      <p:grpSpPr>
        <a:xfrm>
          <a:off x="0" y="0"/>
          <a:ext cx="0" cy="0"/>
          <a:chOff x="0" y="0"/>
          <a:chExt cx="0" cy="0"/>
        </a:xfrm>
      </p:grpSpPr>
      <p:sp>
        <p:nvSpPr>
          <p:cNvPr id="2" name="Holder 2"/>
          <p:cNvSpPr>
            <a:spLocks noGrp="1"/>
          </p:cNvSpPr>
          <p:nvPr>
            <p:ph type="title"/>
          </p:nvPr>
        </p:nvSpPr>
        <p:spPr>
          <a:xfrm>
            <a:off x="2438400" y="1283970"/>
            <a:ext cx="6708808" cy="2983230"/>
          </a:xfrm>
          <a:prstGeom prst="rect">
            <a:avLst/>
          </a:prstGeom>
        </p:spPr>
        <p:txBody>
          <a:bodyPr lIns="0" tIns="0" rIns="0" bIns="0"/>
          <a:lstStyle>
            <a:lvl1pPr>
              <a:defRPr sz="14800" b="0" i="0">
                <a:solidFill>
                  <a:srgbClr val="231F20"/>
                </a:solidFill>
                <a:latin typeface="標楷體" panose="03000509000000000000" pitchFamily="65" charset="-120"/>
                <a:ea typeface="標楷體" panose="03000509000000000000" pitchFamily="65" charset="-120"/>
                <a:cs typeface="標楷體" panose="03000509000000000000" pitchFamily="65" charset="-120"/>
              </a:defRPr>
            </a:lvl1pPr>
          </a:lstStyle>
          <a:p>
            <a:endParaRPr dirty="0"/>
          </a:p>
        </p:txBody>
      </p:sp>
      <p:sp>
        <p:nvSpPr>
          <p:cNvPr id="3" name="Holder 3"/>
          <p:cNvSpPr>
            <a:spLocks noGrp="1"/>
          </p:cNvSpPr>
          <p:nvPr>
            <p:ph type="body" idx="1"/>
          </p:nvPr>
        </p:nvSpPr>
        <p:spPr>
          <a:xfrm>
            <a:off x="3124199" y="3855720"/>
            <a:ext cx="4876801" cy="4526280"/>
          </a:xfrm>
          <a:prstGeom prst="rect">
            <a:avLst/>
          </a:prstGeom>
        </p:spPr>
        <p:txBody>
          <a:bodyPr lIns="0" tIns="0" rIns="0" bIns="0"/>
          <a:lstStyle>
            <a:lvl1pPr>
              <a:defRPr sz="7200">
                <a:solidFill>
                  <a:schemeClr val="accent1">
                    <a:lumMod val="75000"/>
                  </a:schemeClr>
                </a:solidFill>
                <a:latin typeface="Times New Roman" panose="02020603050405020304" pitchFamily="18" charset="0"/>
                <a:cs typeface="Times New Roman" panose="02020603050405020304" pitchFamily="18" charset="0"/>
              </a:defRPr>
            </a:lvl1pPr>
          </a:lstStyle>
          <a:p>
            <a:endParaRPr dirty="0"/>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dirty="0"/>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1/28/2019</a:t>
            </a:fld>
            <a:endParaRPr lang="en-US" dirty="0"/>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dirty="0"/>
          </a:p>
        </p:txBody>
      </p:sp>
      <p:sp>
        <p:nvSpPr>
          <p:cNvPr id="8" name="文字版面配置區 7"/>
          <p:cNvSpPr>
            <a:spLocks noGrp="1"/>
          </p:cNvSpPr>
          <p:nvPr>
            <p:ph type="body" sz="quarter" idx="10" hasCustomPrompt="1"/>
          </p:nvPr>
        </p:nvSpPr>
        <p:spPr>
          <a:xfrm>
            <a:off x="685800" y="5661226"/>
            <a:ext cx="6126163" cy="892175"/>
          </a:xfrm>
          <a:prstGeom prst="rect">
            <a:avLst/>
          </a:prstGeom>
        </p:spPr>
        <p:txBody>
          <a:bodyPr/>
          <a:lstStyle>
            <a:lvl1pPr>
              <a:defRPr sz="3200">
                <a:latin typeface="Times New Roman" panose="02020603050405020304" pitchFamily="18" charset="0"/>
                <a:cs typeface="Times New Roman" panose="02020603050405020304" pitchFamily="18" charset="0"/>
              </a:defRPr>
            </a:lvl1pPr>
          </a:lstStyle>
          <a:p>
            <a:pPr lvl="0"/>
            <a:r>
              <a:rPr lang="zh-TW" altLang="en-US" dirty="0" smtClean="0"/>
              <a:t>．按一下以編輯母片文字樣式</a:t>
            </a:r>
          </a:p>
        </p:txBody>
      </p:sp>
    </p:spTree>
    <p:extLst>
      <p:ext uri="{BB962C8B-B14F-4D97-AF65-F5344CB8AC3E}">
        <p14:creationId xmlns:p14="http://schemas.microsoft.com/office/powerpoint/2010/main" val="372762831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8_Title and Content">
    <p:spTree>
      <p:nvGrpSpPr>
        <p:cNvPr id="1" name=""/>
        <p:cNvGrpSpPr/>
        <p:nvPr/>
      </p:nvGrpSpPr>
      <p:grpSpPr>
        <a:xfrm>
          <a:off x="0" y="0"/>
          <a:ext cx="0" cy="0"/>
          <a:chOff x="0" y="0"/>
          <a:chExt cx="0" cy="0"/>
        </a:xfrm>
      </p:grpSpPr>
      <p:sp>
        <p:nvSpPr>
          <p:cNvPr id="2" name="Holder 2"/>
          <p:cNvSpPr>
            <a:spLocks noGrp="1"/>
          </p:cNvSpPr>
          <p:nvPr>
            <p:ph type="title"/>
          </p:nvPr>
        </p:nvSpPr>
        <p:spPr>
          <a:xfrm>
            <a:off x="2438400" y="1283970"/>
            <a:ext cx="6708808" cy="2983230"/>
          </a:xfrm>
          <a:prstGeom prst="rect">
            <a:avLst/>
          </a:prstGeom>
        </p:spPr>
        <p:txBody>
          <a:bodyPr lIns="0" tIns="0" rIns="0" bIns="0"/>
          <a:lstStyle>
            <a:lvl1pPr>
              <a:defRPr sz="14800" b="0" i="0">
                <a:solidFill>
                  <a:srgbClr val="231F20"/>
                </a:solidFill>
                <a:latin typeface="標楷體" panose="03000509000000000000" pitchFamily="65" charset="-120"/>
                <a:ea typeface="標楷體" panose="03000509000000000000" pitchFamily="65" charset="-120"/>
                <a:cs typeface="標楷體" panose="03000509000000000000" pitchFamily="65" charset="-120"/>
              </a:defRPr>
            </a:lvl1pPr>
          </a:lstStyle>
          <a:p>
            <a:endParaRPr dirty="0"/>
          </a:p>
        </p:txBody>
      </p:sp>
      <p:sp>
        <p:nvSpPr>
          <p:cNvPr id="3" name="Holder 3"/>
          <p:cNvSpPr>
            <a:spLocks noGrp="1"/>
          </p:cNvSpPr>
          <p:nvPr>
            <p:ph type="body" idx="1"/>
          </p:nvPr>
        </p:nvSpPr>
        <p:spPr>
          <a:xfrm>
            <a:off x="3124199" y="3855720"/>
            <a:ext cx="4876801" cy="4526280"/>
          </a:xfrm>
          <a:prstGeom prst="rect">
            <a:avLst/>
          </a:prstGeom>
        </p:spPr>
        <p:txBody>
          <a:bodyPr lIns="0" tIns="0" rIns="0" bIns="0"/>
          <a:lstStyle>
            <a:lvl1pPr>
              <a:defRPr sz="7200">
                <a:solidFill>
                  <a:schemeClr val="accent1">
                    <a:lumMod val="75000"/>
                  </a:schemeClr>
                </a:solidFill>
                <a:latin typeface="Times New Roman" panose="02020603050405020304" pitchFamily="18" charset="0"/>
                <a:cs typeface="Times New Roman" panose="02020603050405020304" pitchFamily="18" charset="0"/>
              </a:defRPr>
            </a:lvl1pPr>
          </a:lstStyle>
          <a:p>
            <a:endParaRPr dirty="0"/>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dirty="0"/>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1/28/2019</a:t>
            </a:fld>
            <a:endParaRPr lang="en-US" dirty="0"/>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dirty="0"/>
          </a:p>
        </p:txBody>
      </p:sp>
      <p:sp>
        <p:nvSpPr>
          <p:cNvPr id="8" name="文字版面配置區 7"/>
          <p:cNvSpPr>
            <a:spLocks noGrp="1"/>
          </p:cNvSpPr>
          <p:nvPr>
            <p:ph type="body" sz="quarter" idx="10" hasCustomPrompt="1"/>
          </p:nvPr>
        </p:nvSpPr>
        <p:spPr>
          <a:xfrm>
            <a:off x="685800" y="5661226"/>
            <a:ext cx="6126163" cy="892175"/>
          </a:xfrm>
          <a:prstGeom prst="rect">
            <a:avLst/>
          </a:prstGeom>
        </p:spPr>
        <p:txBody>
          <a:bodyPr/>
          <a:lstStyle>
            <a:lvl1pPr>
              <a:defRPr sz="3200">
                <a:latin typeface="Times New Roman" panose="02020603050405020304" pitchFamily="18" charset="0"/>
                <a:cs typeface="Times New Roman" panose="02020603050405020304" pitchFamily="18" charset="0"/>
              </a:defRPr>
            </a:lvl1pPr>
          </a:lstStyle>
          <a:p>
            <a:pPr lvl="0"/>
            <a:r>
              <a:rPr lang="zh-TW" altLang="en-US" dirty="0" smtClean="0"/>
              <a:t>．按一下以編輯母片文字樣式</a:t>
            </a:r>
          </a:p>
        </p:txBody>
      </p:sp>
    </p:spTree>
    <p:extLst>
      <p:ext uri="{BB962C8B-B14F-4D97-AF65-F5344CB8AC3E}">
        <p14:creationId xmlns:p14="http://schemas.microsoft.com/office/powerpoint/2010/main" val="382640990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9_Title and Content">
    <p:spTree>
      <p:nvGrpSpPr>
        <p:cNvPr id="1" name=""/>
        <p:cNvGrpSpPr/>
        <p:nvPr/>
      </p:nvGrpSpPr>
      <p:grpSpPr>
        <a:xfrm>
          <a:off x="0" y="0"/>
          <a:ext cx="0" cy="0"/>
          <a:chOff x="0" y="0"/>
          <a:chExt cx="0" cy="0"/>
        </a:xfrm>
      </p:grpSpPr>
      <p:sp>
        <p:nvSpPr>
          <p:cNvPr id="2" name="Holder 2"/>
          <p:cNvSpPr>
            <a:spLocks noGrp="1"/>
          </p:cNvSpPr>
          <p:nvPr>
            <p:ph type="title"/>
          </p:nvPr>
        </p:nvSpPr>
        <p:spPr>
          <a:xfrm>
            <a:off x="2438400" y="1283970"/>
            <a:ext cx="6708808" cy="2983230"/>
          </a:xfrm>
          <a:prstGeom prst="rect">
            <a:avLst/>
          </a:prstGeom>
        </p:spPr>
        <p:txBody>
          <a:bodyPr lIns="0" tIns="0" rIns="0" bIns="0"/>
          <a:lstStyle>
            <a:lvl1pPr>
              <a:defRPr sz="14800" b="0" i="0">
                <a:solidFill>
                  <a:srgbClr val="231F20"/>
                </a:solidFill>
                <a:latin typeface="標楷體" panose="03000509000000000000" pitchFamily="65" charset="-120"/>
                <a:ea typeface="標楷體" panose="03000509000000000000" pitchFamily="65" charset="-120"/>
                <a:cs typeface="標楷體" panose="03000509000000000000" pitchFamily="65" charset="-120"/>
              </a:defRPr>
            </a:lvl1pPr>
          </a:lstStyle>
          <a:p>
            <a:endParaRPr dirty="0"/>
          </a:p>
        </p:txBody>
      </p:sp>
      <p:sp>
        <p:nvSpPr>
          <p:cNvPr id="3" name="Holder 3"/>
          <p:cNvSpPr>
            <a:spLocks noGrp="1"/>
          </p:cNvSpPr>
          <p:nvPr>
            <p:ph type="body" idx="1"/>
          </p:nvPr>
        </p:nvSpPr>
        <p:spPr>
          <a:xfrm>
            <a:off x="3124199" y="3855720"/>
            <a:ext cx="4876801" cy="4526280"/>
          </a:xfrm>
          <a:prstGeom prst="rect">
            <a:avLst/>
          </a:prstGeom>
        </p:spPr>
        <p:txBody>
          <a:bodyPr lIns="0" tIns="0" rIns="0" bIns="0"/>
          <a:lstStyle>
            <a:lvl1pPr>
              <a:defRPr sz="7200">
                <a:solidFill>
                  <a:schemeClr val="accent1">
                    <a:lumMod val="75000"/>
                  </a:schemeClr>
                </a:solidFill>
                <a:latin typeface="Times New Roman" panose="02020603050405020304" pitchFamily="18" charset="0"/>
                <a:cs typeface="Times New Roman" panose="02020603050405020304" pitchFamily="18" charset="0"/>
              </a:defRPr>
            </a:lvl1pPr>
          </a:lstStyle>
          <a:p>
            <a:endParaRPr dirty="0"/>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dirty="0"/>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1/28/2019</a:t>
            </a:fld>
            <a:endParaRPr lang="en-US" dirty="0"/>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dirty="0"/>
          </a:p>
        </p:txBody>
      </p:sp>
      <p:sp>
        <p:nvSpPr>
          <p:cNvPr id="8" name="文字版面配置區 7"/>
          <p:cNvSpPr>
            <a:spLocks noGrp="1"/>
          </p:cNvSpPr>
          <p:nvPr>
            <p:ph type="body" sz="quarter" idx="10" hasCustomPrompt="1"/>
          </p:nvPr>
        </p:nvSpPr>
        <p:spPr>
          <a:xfrm>
            <a:off x="685800" y="5661226"/>
            <a:ext cx="6126163" cy="892175"/>
          </a:xfrm>
          <a:prstGeom prst="rect">
            <a:avLst/>
          </a:prstGeom>
        </p:spPr>
        <p:txBody>
          <a:bodyPr/>
          <a:lstStyle>
            <a:lvl1pPr>
              <a:defRPr sz="3200">
                <a:latin typeface="Times New Roman" panose="02020603050405020304" pitchFamily="18" charset="0"/>
                <a:cs typeface="Times New Roman" panose="02020603050405020304" pitchFamily="18" charset="0"/>
              </a:defRPr>
            </a:lvl1pPr>
          </a:lstStyle>
          <a:p>
            <a:pPr lvl="0"/>
            <a:r>
              <a:rPr lang="zh-TW" altLang="en-US" dirty="0" smtClean="0"/>
              <a:t>．按一下以編輯母片文字樣式</a:t>
            </a:r>
          </a:p>
        </p:txBody>
      </p:sp>
    </p:spTree>
    <p:extLst>
      <p:ext uri="{BB962C8B-B14F-4D97-AF65-F5344CB8AC3E}">
        <p14:creationId xmlns:p14="http://schemas.microsoft.com/office/powerpoint/2010/main" val="308095527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10_Title and Content">
    <p:spTree>
      <p:nvGrpSpPr>
        <p:cNvPr id="1" name=""/>
        <p:cNvGrpSpPr/>
        <p:nvPr/>
      </p:nvGrpSpPr>
      <p:grpSpPr>
        <a:xfrm>
          <a:off x="0" y="0"/>
          <a:ext cx="0" cy="0"/>
          <a:chOff x="0" y="0"/>
          <a:chExt cx="0" cy="0"/>
        </a:xfrm>
      </p:grpSpPr>
      <p:sp>
        <p:nvSpPr>
          <p:cNvPr id="2" name="Holder 2"/>
          <p:cNvSpPr>
            <a:spLocks noGrp="1"/>
          </p:cNvSpPr>
          <p:nvPr>
            <p:ph type="title"/>
          </p:nvPr>
        </p:nvSpPr>
        <p:spPr>
          <a:xfrm>
            <a:off x="2438400" y="1283970"/>
            <a:ext cx="6708808" cy="2983230"/>
          </a:xfrm>
          <a:prstGeom prst="rect">
            <a:avLst/>
          </a:prstGeom>
        </p:spPr>
        <p:txBody>
          <a:bodyPr lIns="0" tIns="0" rIns="0" bIns="0"/>
          <a:lstStyle>
            <a:lvl1pPr>
              <a:defRPr sz="14800" b="0" i="0">
                <a:solidFill>
                  <a:srgbClr val="231F20"/>
                </a:solidFill>
                <a:latin typeface="標楷體" panose="03000509000000000000" pitchFamily="65" charset="-120"/>
                <a:ea typeface="標楷體" panose="03000509000000000000" pitchFamily="65" charset="-120"/>
                <a:cs typeface="標楷體" panose="03000509000000000000" pitchFamily="65" charset="-120"/>
              </a:defRPr>
            </a:lvl1pPr>
          </a:lstStyle>
          <a:p>
            <a:endParaRPr dirty="0"/>
          </a:p>
        </p:txBody>
      </p:sp>
      <p:sp>
        <p:nvSpPr>
          <p:cNvPr id="3" name="Holder 3"/>
          <p:cNvSpPr>
            <a:spLocks noGrp="1"/>
          </p:cNvSpPr>
          <p:nvPr>
            <p:ph type="body" idx="1"/>
          </p:nvPr>
        </p:nvSpPr>
        <p:spPr>
          <a:xfrm>
            <a:off x="3124199" y="3855720"/>
            <a:ext cx="4876801" cy="4526280"/>
          </a:xfrm>
          <a:prstGeom prst="rect">
            <a:avLst/>
          </a:prstGeom>
        </p:spPr>
        <p:txBody>
          <a:bodyPr lIns="0" tIns="0" rIns="0" bIns="0"/>
          <a:lstStyle>
            <a:lvl1pPr>
              <a:defRPr sz="7200">
                <a:solidFill>
                  <a:schemeClr val="accent1">
                    <a:lumMod val="75000"/>
                  </a:schemeClr>
                </a:solidFill>
                <a:latin typeface="Times New Roman" panose="02020603050405020304" pitchFamily="18" charset="0"/>
                <a:cs typeface="Times New Roman" panose="02020603050405020304" pitchFamily="18" charset="0"/>
              </a:defRPr>
            </a:lvl1pPr>
          </a:lstStyle>
          <a:p>
            <a:endParaRPr dirty="0"/>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dirty="0"/>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1/28/2019</a:t>
            </a:fld>
            <a:endParaRPr lang="en-US" dirty="0"/>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dirty="0"/>
          </a:p>
        </p:txBody>
      </p:sp>
      <p:sp>
        <p:nvSpPr>
          <p:cNvPr id="8" name="文字版面配置區 7"/>
          <p:cNvSpPr>
            <a:spLocks noGrp="1"/>
          </p:cNvSpPr>
          <p:nvPr>
            <p:ph type="body" sz="quarter" idx="10" hasCustomPrompt="1"/>
          </p:nvPr>
        </p:nvSpPr>
        <p:spPr>
          <a:xfrm>
            <a:off x="685800" y="5661226"/>
            <a:ext cx="6126163" cy="892175"/>
          </a:xfrm>
          <a:prstGeom prst="rect">
            <a:avLst/>
          </a:prstGeom>
        </p:spPr>
        <p:txBody>
          <a:bodyPr/>
          <a:lstStyle>
            <a:lvl1pPr>
              <a:defRPr sz="3200">
                <a:latin typeface="Times New Roman" panose="02020603050405020304" pitchFamily="18" charset="0"/>
                <a:cs typeface="Times New Roman" panose="02020603050405020304" pitchFamily="18" charset="0"/>
              </a:defRPr>
            </a:lvl1pPr>
          </a:lstStyle>
          <a:p>
            <a:pPr lvl="0"/>
            <a:r>
              <a:rPr lang="zh-TW" altLang="en-US" dirty="0" smtClean="0"/>
              <a:t>．按一下以編輯母片文字樣式</a:t>
            </a:r>
          </a:p>
        </p:txBody>
      </p:sp>
    </p:spTree>
    <p:extLst>
      <p:ext uri="{BB962C8B-B14F-4D97-AF65-F5344CB8AC3E}">
        <p14:creationId xmlns:p14="http://schemas.microsoft.com/office/powerpoint/2010/main" val="130604059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11_Title and Content">
    <p:spTree>
      <p:nvGrpSpPr>
        <p:cNvPr id="1" name=""/>
        <p:cNvGrpSpPr/>
        <p:nvPr/>
      </p:nvGrpSpPr>
      <p:grpSpPr>
        <a:xfrm>
          <a:off x="0" y="0"/>
          <a:ext cx="0" cy="0"/>
          <a:chOff x="0" y="0"/>
          <a:chExt cx="0" cy="0"/>
        </a:xfrm>
      </p:grpSpPr>
      <p:sp>
        <p:nvSpPr>
          <p:cNvPr id="2" name="Holder 2"/>
          <p:cNvSpPr>
            <a:spLocks noGrp="1"/>
          </p:cNvSpPr>
          <p:nvPr>
            <p:ph type="title"/>
          </p:nvPr>
        </p:nvSpPr>
        <p:spPr>
          <a:xfrm>
            <a:off x="2438400" y="1283970"/>
            <a:ext cx="6708808" cy="2983230"/>
          </a:xfrm>
          <a:prstGeom prst="rect">
            <a:avLst/>
          </a:prstGeom>
        </p:spPr>
        <p:txBody>
          <a:bodyPr lIns="0" tIns="0" rIns="0" bIns="0"/>
          <a:lstStyle>
            <a:lvl1pPr>
              <a:defRPr sz="14800" b="0" i="0">
                <a:solidFill>
                  <a:srgbClr val="231F20"/>
                </a:solidFill>
                <a:latin typeface="標楷體" panose="03000509000000000000" pitchFamily="65" charset="-120"/>
                <a:ea typeface="標楷體" panose="03000509000000000000" pitchFamily="65" charset="-120"/>
                <a:cs typeface="標楷體" panose="03000509000000000000" pitchFamily="65" charset="-120"/>
              </a:defRPr>
            </a:lvl1pPr>
          </a:lstStyle>
          <a:p>
            <a:endParaRPr dirty="0"/>
          </a:p>
        </p:txBody>
      </p:sp>
      <p:sp>
        <p:nvSpPr>
          <p:cNvPr id="3" name="Holder 3"/>
          <p:cNvSpPr>
            <a:spLocks noGrp="1"/>
          </p:cNvSpPr>
          <p:nvPr>
            <p:ph type="body" idx="1"/>
          </p:nvPr>
        </p:nvSpPr>
        <p:spPr>
          <a:xfrm>
            <a:off x="3124199" y="3855720"/>
            <a:ext cx="4876801" cy="4526280"/>
          </a:xfrm>
          <a:prstGeom prst="rect">
            <a:avLst/>
          </a:prstGeom>
        </p:spPr>
        <p:txBody>
          <a:bodyPr lIns="0" tIns="0" rIns="0" bIns="0"/>
          <a:lstStyle>
            <a:lvl1pPr>
              <a:defRPr sz="7200">
                <a:solidFill>
                  <a:schemeClr val="accent1">
                    <a:lumMod val="75000"/>
                  </a:schemeClr>
                </a:solidFill>
                <a:latin typeface="Times New Roman" panose="02020603050405020304" pitchFamily="18" charset="0"/>
                <a:cs typeface="Times New Roman" panose="02020603050405020304" pitchFamily="18" charset="0"/>
              </a:defRPr>
            </a:lvl1pPr>
          </a:lstStyle>
          <a:p>
            <a:endParaRPr dirty="0"/>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dirty="0"/>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1/28/2019</a:t>
            </a:fld>
            <a:endParaRPr lang="en-US" dirty="0"/>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dirty="0"/>
          </a:p>
        </p:txBody>
      </p:sp>
      <p:sp>
        <p:nvSpPr>
          <p:cNvPr id="8" name="文字版面配置區 7"/>
          <p:cNvSpPr>
            <a:spLocks noGrp="1"/>
          </p:cNvSpPr>
          <p:nvPr>
            <p:ph type="body" sz="quarter" idx="10" hasCustomPrompt="1"/>
          </p:nvPr>
        </p:nvSpPr>
        <p:spPr>
          <a:xfrm>
            <a:off x="685800" y="5661226"/>
            <a:ext cx="6126163" cy="892175"/>
          </a:xfrm>
          <a:prstGeom prst="rect">
            <a:avLst/>
          </a:prstGeom>
        </p:spPr>
        <p:txBody>
          <a:bodyPr/>
          <a:lstStyle>
            <a:lvl1pPr>
              <a:defRPr sz="3200">
                <a:latin typeface="Times New Roman" panose="02020603050405020304" pitchFamily="18" charset="0"/>
                <a:cs typeface="Times New Roman" panose="02020603050405020304" pitchFamily="18" charset="0"/>
              </a:defRPr>
            </a:lvl1pPr>
          </a:lstStyle>
          <a:p>
            <a:pPr lvl="0"/>
            <a:r>
              <a:rPr lang="zh-TW" altLang="en-US" dirty="0" smtClean="0"/>
              <a:t>．按一下以編輯母片文字樣式</a:t>
            </a:r>
          </a:p>
        </p:txBody>
      </p:sp>
    </p:spTree>
    <p:extLst>
      <p:ext uri="{BB962C8B-B14F-4D97-AF65-F5344CB8AC3E}">
        <p14:creationId xmlns:p14="http://schemas.microsoft.com/office/powerpoint/2010/main" val="311368673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12_Title and Content">
    <p:spTree>
      <p:nvGrpSpPr>
        <p:cNvPr id="1" name=""/>
        <p:cNvGrpSpPr/>
        <p:nvPr/>
      </p:nvGrpSpPr>
      <p:grpSpPr>
        <a:xfrm>
          <a:off x="0" y="0"/>
          <a:ext cx="0" cy="0"/>
          <a:chOff x="0" y="0"/>
          <a:chExt cx="0" cy="0"/>
        </a:xfrm>
      </p:grpSpPr>
      <p:sp>
        <p:nvSpPr>
          <p:cNvPr id="2" name="Holder 2"/>
          <p:cNvSpPr>
            <a:spLocks noGrp="1"/>
          </p:cNvSpPr>
          <p:nvPr>
            <p:ph type="title"/>
          </p:nvPr>
        </p:nvSpPr>
        <p:spPr>
          <a:xfrm>
            <a:off x="2438400" y="1283970"/>
            <a:ext cx="6708808" cy="2983230"/>
          </a:xfrm>
          <a:prstGeom prst="rect">
            <a:avLst/>
          </a:prstGeom>
        </p:spPr>
        <p:txBody>
          <a:bodyPr lIns="0" tIns="0" rIns="0" bIns="0"/>
          <a:lstStyle>
            <a:lvl1pPr>
              <a:defRPr sz="14800" b="0" i="0">
                <a:solidFill>
                  <a:srgbClr val="231F20"/>
                </a:solidFill>
                <a:latin typeface="標楷體" panose="03000509000000000000" pitchFamily="65" charset="-120"/>
                <a:ea typeface="標楷體" panose="03000509000000000000" pitchFamily="65" charset="-120"/>
                <a:cs typeface="標楷體" panose="03000509000000000000" pitchFamily="65" charset="-120"/>
              </a:defRPr>
            </a:lvl1pPr>
          </a:lstStyle>
          <a:p>
            <a:endParaRPr dirty="0"/>
          </a:p>
        </p:txBody>
      </p:sp>
      <p:sp>
        <p:nvSpPr>
          <p:cNvPr id="3" name="Holder 3"/>
          <p:cNvSpPr>
            <a:spLocks noGrp="1"/>
          </p:cNvSpPr>
          <p:nvPr>
            <p:ph type="body" idx="1"/>
          </p:nvPr>
        </p:nvSpPr>
        <p:spPr>
          <a:xfrm>
            <a:off x="3124199" y="3855720"/>
            <a:ext cx="4876801" cy="4526280"/>
          </a:xfrm>
          <a:prstGeom prst="rect">
            <a:avLst/>
          </a:prstGeom>
        </p:spPr>
        <p:txBody>
          <a:bodyPr lIns="0" tIns="0" rIns="0" bIns="0"/>
          <a:lstStyle>
            <a:lvl1pPr>
              <a:defRPr sz="7200">
                <a:solidFill>
                  <a:schemeClr val="accent1">
                    <a:lumMod val="75000"/>
                  </a:schemeClr>
                </a:solidFill>
                <a:latin typeface="Times New Roman" panose="02020603050405020304" pitchFamily="18" charset="0"/>
                <a:cs typeface="Times New Roman" panose="02020603050405020304" pitchFamily="18" charset="0"/>
              </a:defRPr>
            </a:lvl1pPr>
          </a:lstStyle>
          <a:p>
            <a:endParaRPr dirty="0"/>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dirty="0"/>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1/28/2019</a:t>
            </a:fld>
            <a:endParaRPr lang="en-US" dirty="0"/>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dirty="0"/>
          </a:p>
        </p:txBody>
      </p:sp>
      <p:sp>
        <p:nvSpPr>
          <p:cNvPr id="8" name="文字版面配置區 7"/>
          <p:cNvSpPr>
            <a:spLocks noGrp="1"/>
          </p:cNvSpPr>
          <p:nvPr>
            <p:ph type="body" sz="quarter" idx="10" hasCustomPrompt="1"/>
          </p:nvPr>
        </p:nvSpPr>
        <p:spPr>
          <a:xfrm>
            <a:off x="685800" y="5661226"/>
            <a:ext cx="6126163" cy="892175"/>
          </a:xfrm>
          <a:prstGeom prst="rect">
            <a:avLst/>
          </a:prstGeom>
        </p:spPr>
        <p:txBody>
          <a:bodyPr/>
          <a:lstStyle>
            <a:lvl1pPr>
              <a:defRPr sz="3200">
                <a:latin typeface="Times New Roman" panose="02020603050405020304" pitchFamily="18" charset="0"/>
                <a:cs typeface="Times New Roman" panose="02020603050405020304" pitchFamily="18" charset="0"/>
              </a:defRPr>
            </a:lvl1pPr>
          </a:lstStyle>
          <a:p>
            <a:pPr lvl="0"/>
            <a:r>
              <a:rPr lang="zh-TW" altLang="en-US" dirty="0" smtClean="0"/>
              <a:t>．按一下以編輯母片文字樣式</a:t>
            </a:r>
          </a:p>
        </p:txBody>
      </p:sp>
    </p:spTree>
    <p:extLst>
      <p:ext uri="{BB962C8B-B14F-4D97-AF65-F5344CB8AC3E}">
        <p14:creationId xmlns:p14="http://schemas.microsoft.com/office/powerpoint/2010/main" val="325134446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Holder 2"/>
          <p:cNvSpPr>
            <a:spLocks noGrp="1"/>
          </p:cNvSpPr>
          <p:nvPr>
            <p:ph type="title"/>
          </p:nvPr>
        </p:nvSpPr>
        <p:spPr>
          <a:xfrm>
            <a:off x="2438400" y="1283970"/>
            <a:ext cx="6708808" cy="2983230"/>
          </a:xfrm>
          <a:prstGeom prst="rect">
            <a:avLst/>
          </a:prstGeom>
        </p:spPr>
        <p:txBody>
          <a:bodyPr lIns="0" tIns="0" rIns="0" bIns="0"/>
          <a:lstStyle>
            <a:lvl1pPr>
              <a:defRPr sz="14800" b="0" i="0">
                <a:solidFill>
                  <a:srgbClr val="231F20"/>
                </a:solidFill>
                <a:latin typeface="標楷體" panose="03000509000000000000" pitchFamily="65" charset="-120"/>
                <a:ea typeface="標楷體" panose="03000509000000000000" pitchFamily="65" charset="-120"/>
                <a:cs typeface="標楷體" panose="03000509000000000000" pitchFamily="65" charset="-120"/>
              </a:defRPr>
            </a:lvl1pPr>
          </a:lstStyle>
          <a:p>
            <a:endParaRPr dirty="0"/>
          </a:p>
        </p:txBody>
      </p:sp>
      <p:sp>
        <p:nvSpPr>
          <p:cNvPr id="3" name="Holder 3"/>
          <p:cNvSpPr>
            <a:spLocks noGrp="1"/>
          </p:cNvSpPr>
          <p:nvPr>
            <p:ph type="body" idx="1"/>
          </p:nvPr>
        </p:nvSpPr>
        <p:spPr>
          <a:xfrm>
            <a:off x="3124199" y="3855720"/>
            <a:ext cx="4876801" cy="4526280"/>
          </a:xfrm>
          <a:prstGeom prst="rect">
            <a:avLst/>
          </a:prstGeom>
        </p:spPr>
        <p:txBody>
          <a:bodyPr lIns="0" tIns="0" rIns="0" bIns="0"/>
          <a:lstStyle>
            <a:lvl1pPr>
              <a:defRPr sz="7200">
                <a:solidFill>
                  <a:schemeClr val="accent1">
                    <a:lumMod val="75000"/>
                  </a:schemeClr>
                </a:solidFill>
                <a:latin typeface="Times New Roman" panose="02020603050405020304" pitchFamily="18" charset="0"/>
                <a:cs typeface="Times New Roman" panose="02020603050405020304" pitchFamily="18" charset="0"/>
              </a:defRPr>
            </a:lvl1pPr>
          </a:lstStyle>
          <a:p>
            <a:endParaRPr dirty="0"/>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dirty="0"/>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1/28/2019</a:t>
            </a:fld>
            <a:endParaRPr lang="en-US" dirty="0"/>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dirty="0"/>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13_Title and Content">
    <p:spTree>
      <p:nvGrpSpPr>
        <p:cNvPr id="1" name=""/>
        <p:cNvGrpSpPr/>
        <p:nvPr/>
      </p:nvGrpSpPr>
      <p:grpSpPr>
        <a:xfrm>
          <a:off x="0" y="0"/>
          <a:ext cx="0" cy="0"/>
          <a:chOff x="0" y="0"/>
          <a:chExt cx="0" cy="0"/>
        </a:xfrm>
      </p:grpSpPr>
      <p:sp>
        <p:nvSpPr>
          <p:cNvPr id="2" name="Holder 2"/>
          <p:cNvSpPr>
            <a:spLocks noGrp="1"/>
          </p:cNvSpPr>
          <p:nvPr>
            <p:ph type="title"/>
          </p:nvPr>
        </p:nvSpPr>
        <p:spPr>
          <a:xfrm>
            <a:off x="2438400" y="1283970"/>
            <a:ext cx="6708808" cy="2983230"/>
          </a:xfrm>
          <a:prstGeom prst="rect">
            <a:avLst/>
          </a:prstGeom>
        </p:spPr>
        <p:txBody>
          <a:bodyPr lIns="0" tIns="0" rIns="0" bIns="0"/>
          <a:lstStyle>
            <a:lvl1pPr>
              <a:defRPr sz="14800" b="0" i="0">
                <a:solidFill>
                  <a:srgbClr val="231F20"/>
                </a:solidFill>
                <a:latin typeface="標楷體" panose="03000509000000000000" pitchFamily="65" charset="-120"/>
                <a:ea typeface="標楷體" panose="03000509000000000000" pitchFamily="65" charset="-120"/>
                <a:cs typeface="標楷體" panose="03000509000000000000" pitchFamily="65" charset="-120"/>
              </a:defRPr>
            </a:lvl1pPr>
          </a:lstStyle>
          <a:p>
            <a:endParaRPr dirty="0"/>
          </a:p>
        </p:txBody>
      </p:sp>
      <p:sp>
        <p:nvSpPr>
          <p:cNvPr id="3" name="Holder 3"/>
          <p:cNvSpPr>
            <a:spLocks noGrp="1"/>
          </p:cNvSpPr>
          <p:nvPr>
            <p:ph type="body" idx="1"/>
          </p:nvPr>
        </p:nvSpPr>
        <p:spPr>
          <a:xfrm>
            <a:off x="3124199" y="3855720"/>
            <a:ext cx="4876801" cy="4526280"/>
          </a:xfrm>
          <a:prstGeom prst="rect">
            <a:avLst/>
          </a:prstGeom>
        </p:spPr>
        <p:txBody>
          <a:bodyPr lIns="0" tIns="0" rIns="0" bIns="0"/>
          <a:lstStyle>
            <a:lvl1pPr>
              <a:defRPr sz="7200">
                <a:solidFill>
                  <a:schemeClr val="accent1">
                    <a:lumMod val="75000"/>
                  </a:schemeClr>
                </a:solidFill>
                <a:latin typeface="Times New Roman" panose="02020603050405020304" pitchFamily="18" charset="0"/>
                <a:cs typeface="Times New Roman" panose="02020603050405020304" pitchFamily="18" charset="0"/>
              </a:defRPr>
            </a:lvl1pPr>
          </a:lstStyle>
          <a:p>
            <a:endParaRPr dirty="0"/>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dirty="0"/>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1/28/2019</a:t>
            </a:fld>
            <a:endParaRPr lang="en-US" dirty="0"/>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dirty="0"/>
          </a:p>
        </p:txBody>
      </p:sp>
      <p:sp>
        <p:nvSpPr>
          <p:cNvPr id="8" name="文字版面配置區 7"/>
          <p:cNvSpPr>
            <a:spLocks noGrp="1"/>
          </p:cNvSpPr>
          <p:nvPr>
            <p:ph type="body" sz="quarter" idx="10" hasCustomPrompt="1"/>
          </p:nvPr>
        </p:nvSpPr>
        <p:spPr>
          <a:xfrm>
            <a:off x="685800" y="5661226"/>
            <a:ext cx="6126163" cy="892175"/>
          </a:xfrm>
          <a:prstGeom prst="rect">
            <a:avLst/>
          </a:prstGeom>
        </p:spPr>
        <p:txBody>
          <a:bodyPr/>
          <a:lstStyle>
            <a:lvl1pPr>
              <a:defRPr sz="3200">
                <a:latin typeface="Times New Roman" panose="02020603050405020304" pitchFamily="18" charset="0"/>
                <a:cs typeface="Times New Roman" panose="02020603050405020304" pitchFamily="18" charset="0"/>
              </a:defRPr>
            </a:lvl1pPr>
          </a:lstStyle>
          <a:p>
            <a:pPr lvl="0"/>
            <a:r>
              <a:rPr lang="zh-TW" altLang="en-US" dirty="0" smtClean="0"/>
              <a:t>．按一下以編輯母片文字樣式</a:t>
            </a:r>
          </a:p>
        </p:txBody>
      </p:sp>
    </p:spTree>
    <p:extLst>
      <p:ext uri="{BB962C8B-B14F-4D97-AF65-F5344CB8AC3E}">
        <p14:creationId xmlns:p14="http://schemas.microsoft.com/office/powerpoint/2010/main" val="32295811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14_Title and Content">
    <p:spTree>
      <p:nvGrpSpPr>
        <p:cNvPr id="1" name=""/>
        <p:cNvGrpSpPr/>
        <p:nvPr/>
      </p:nvGrpSpPr>
      <p:grpSpPr>
        <a:xfrm>
          <a:off x="0" y="0"/>
          <a:ext cx="0" cy="0"/>
          <a:chOff x="0" y="0"/>
          <a:chExt cx="0" cy="0"/>
        </a:xfrm>
      </p:grpSpPr>
      <p:sp>
        <p:nvSpPr>
          <p:cNvPr id="2" name="Holder 2"/>
          <p:cNvSpPr>
            <a:spLocks noGrp="1"/>
          </p:cNvSpPr>
          <p:nvPr>
            <p:ph type="title"/>
          </p:nvPr>
        </p:nvSpPr>
        <p:spPr>
          <a:xfrm>
            <a:off x="2438400" y="1283970"/>
            <a:ext cx="6708808" cy="2983230"/>
          </a:xfrm>
          <a:prstGeom prst="rect">
            <a:avLst/>
          </a:prstGeom>
        </p:spPr>
        <p:txBody>
          <a:bodyPr lIns="0" tIns="0" rIns="0" bIns="0"/>
          <a:lstStyle>
            <a:lvl1pPr>
              <a:defRPr sz="14800" b="0" i="0">
                <a:solidFill>
                  <a:srgbClr val="231F20"/>
                </a:solidFill>
                <a:latin typeface="標楷體" panose="03000509000000000000" pitchFamily="65" charset="-120"/>
                <a:ea typeface="標楷體" panose="03000509000000000000" pitchFamily="65" charset="-120"/>
                <a:cs typeface="標楷體" panose="03000509000000000000" pitchFamily="65" charset="-120"/>
              </a:defRPr>
            </a:lvl1pPr>
          </a:lstStyle>
          <a:p>
            <a:endParaRPr dirty="0"/>
          </a:p>
        </p:txBody>
      </p:sp>
      <p:sp>
        <p:nvSpPr>
          <p:cNvPr id="3" name="Holder 3"/>
          <p:cNvSpPr>
            <a:spLocks noGrp="1"/>
          </p:cNvSpPr>
          <p:nvPr>
            <p:ph type="body" idx="1"/>
          </p:nvPr>
        </p:nvSpPr>
        <p:spPr>
          <a:xfrm>
            <a:off x="3124199" y="3855720"/>
            <a:ext cx="4876801" cy="4526280"/>
          </a:xfrm>
          <a:prstGeom prst="rect">
            <a:avLst/>
          </a:prstGeom>
        </p:spPr>
        <p:txBody>
          <a:bodyPr lIns="0" tIns="0" rIns="0" bIns="0"/>
          <a:lstStyle>
            <a:lvl1pPr>
              <a:defRPr sz="7200">
                <a:solidFill>
                  <a:schemeClr val="accent1">
                    <a:lumMod val="75000"/>
                  </a:schemeClr>
                </a:solidFill>
                <a:latin typeface="Times New Roman" panose="02020603050405020304" pitchFamily="18" charset="0"/>
                <a:cs typeface="Times New Roman" panose="02020603050405020304" pitchFamily="18" charset="0"/>
              </a:defRPr>
            </a:lvl1pPr>
          </a:lstStyle>
          <a:p>
            <a:endParaRPr dirty="0"/>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dirty="0"/>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1/28/2019</a:t>
            </a:fld>
            <a:endParaRPr lang="en-US" dirty="0"/>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dirty="0"/>
          </a:p>
        </p:txBody>
      </p:sp>
      <p:sp>
        <p:nvSpPr>
          <p:cNvPr id="8" name="文字版面配置區 7"/>
          <p:cNvSpPr>
            <a:spLocks noGrp="1"/>
          </p:cNvSpPr>
          <p:nvPr>
            <p:ph type="body" sz="quarter" idx="10" hasCustomPrompt="1"/>
          </p:nvPr>
        </p:nvSpPr>
        <p:spPr>
          <a:xfrm>
            <a:off x="685800" y="5661226"/>
            <a:ext cx="6126163" cy="892175"/>
          </a:xfrm>
          <a:prstGeom prst="rect">
            <a:avLst/>
          </a:prstGeom>
        </p:spPr>
        <p:txBody>
          <a:bodyPr/>
          <a:lstStyle>
            <a:lvl1pPr>
              <a:defRPr sz="3200">
                <a:latin typeface="Times New Roman" panose="02020603050405020304" pitchFamily="18" charset="0"/>
                <a:cs typeface="Times New Roman" panose="02020603050405020304" pitchFamily="18" charset="0"/>
              </a:defRPr>
            </a:lvl1pPr>
          </a:lstStyle>
          <a:p>
            <a:pPr lvl="0"/>
            <a:r>
              <a:rPr lang="zh-TW" altLang="en-US" dirty="0" smtClean="0"/>
              <a:t>．按一下以編輯母片文字樣式</a:t>
            </a:r>
          </a:p>
        </p:txBody>
      </p:sp>
    </p:spTree>
    <p:extLst>
      <p:ext uri="{BB962C8B-B14F-4D97-AF65-F5344CB8AC3E}">
        <p14:creationId xmlns:p14="http://schemas.microsoft.com/office/powerpoint/2010/main" val="318385344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15_Title and Content">
    <p:spTree>
      <p:nvGrpSpPr>
        <p:cNvPr id="1" name=""/>
        <p:cNvGrpSpPr/>
        <p:nvPr/>
      </p:nvGrpSpPr>
      <p:grpSpPr>
        <a:xfrm>
          <a:off x="0" y="0"/>
          <a:ext cx="0" cy="0"/>
          <a:chOff x="0" y="0"/>
          <a:chExt cx="0" cy="0"/>
        </a:xfrm>
      </p:grpSpPr>
      <p:sp>
        <p:nvSpPr>
          <p:cNvPr id="2" name="Holder 2"/>
          <p:cNvSpPr>
            <a:spLocks noGrp="1"/>
          </p:cNvSpPr>
          <p:nvPr>
            <p:ph type="title"/>
          </p:nvPr>
        </p:nvSpPr>
        <p:spPr>
          <a:xfrm>
            <a:off x="2438400" y="1283970"/>
            <a:ext cx="6708808" cy="2983230"/>
          </a:xfrm>
          <a:prstGeom prst="rect">
            <a:avLst/>
          </a:prstGeom>
        </p:spPr>
        <p:txBody>
          <a:bodyPr lIns="0" tIns="0" rIns="0" bIns="0"/>
          <a:lstStyle>
            <a:lvl1pPr>
              <a:defRPr sz="14800" b="0" i="0">
                <a:solidFill>
                  <a:srgbClr val="231F20"/>
                </a:solidFill>
                <a:latin typeface="標楷體" panose="03000509000000000000" pitchFamily="65" charset="-120"/>
                <a:ea typeface="標楷體" panose="03000509000000000000" pitchFamily="65" charset="-120"/>
                <a:cs typeface="標楷體" panose="03000509000000000000" pitchFamily="65" charset="-120"/>
              </a:defRPr>
            </a:lvl1pPr>
          </a:lstStyle>
          <a:p>
            <a:endParaRPr dirty="0"/>
          </a:p>
        </p:txBody>
      </p:sp>
      <p:sp>
        <p:nvSpPr>
          <p:cNvPr id="3" name="Holder 3"/>
          <p:cNvSpPr>
            <a:spLocks noGrp="1"/>
          </p:cNvSpPr>
          <p:nvPr>
            <p:ph type="body" idx="1"/>
          </p:nvPr>
        </p:nvSpPr>
        <p:spPr>
          <a:xfrm>
            <a:off x="3124199" y="3855720"/>
            <a:ext cx="4876801" cy="4526280"/>
          </a:xfrm>
          <a:prstGeom prst="rect">
            <a:avLst/>
          </a:prstGeom>
        </p:spPr>
        <p:txBody>
          <a:bodyPr lIns="0" tIns="0" rIns="0" bIns="0"/>
          <a:lstStyle>
            <a:lvl1pPr>
              <a:defRPr sz="7200">
                <a:solidFill>
                  <a:schemeClr val="accent1">
                    <a:lumMod val="75000"/>
                  </a:schemeClr>
                </a:solidFill>
                <a:latin typeface="Times New Roman" panose="02020603050405020304" pitchFamily="18" charset="0"/>
                <a:cs typeface="Times New Roman" panose="02020603050405020304" pitchFamily="18" charset="0"/>
              </a:defRPr>
            </a:lvl1pPr>
          </a:lstStyle>
          <a:p>
            <a:endParaRPr dirty="0"/>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dirty="0"/>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1/28/2019</a:t>
            </a:fld>
            <a:endParaRPr lang="en-US" dirty="0"/>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dirty="0"/>
          </a:p>
        </p:txBody>
      </p:sp>
      <p:sp>
        <p:nvSpPr>
          <p:cNvPr id="8" name="文字版面配置區 7"/>
          <p:cNvSpPr>
            <a:spLocks noGrp="1"/>
          </p:cNvSpPr>
          <p:nvPr>
            <p:ph type="body" sz="quarter" idx="10" hasCustomPrompt="1"/>
          </p:nvPr>
        </p:nvSpPr>
        <p:spPr>
          <a:xfrm>
            <a:off x="685800" y="5661226"/>
            <a:ext cx="6126163" cy="892175"/>
          </a:xfrm>
          <a:prstGeom prst="rect">
            <a:avLst/>
          </a:prstGeom>
        </p:spPr>
        <p:txBody>
          <a:bodyPr/>
          <a:lstStyle>
            <a:lvl1pPr>
              <a:defRPr sz="3200">
                <a:latin typeface="Times New Roman" panose="02020603050405020304" pitchFamily="18" charset="0"/>
                <a:cs typeface="Times New Roman" panose="02020603050405020304" pitchFamily="18" charset="0"/>
              </a:defRPr>
            </a:lvl1pPr>
          </a:lstStyle>
          <a:p>
            <a:pPr lvl="0"/>
            <a:r>
              <a:rPr lang="zh-TW" altLang="en-US" dirty="0" smtClean="0"/>
              <a:t>．按一下以編輯母片文字樣式</a:t>
            </a:r>
          </a:p>
        </p:txBody>
      </p:sp>
    </p:spTree>
    <p:extLst>
      <p:ext uri="{BB962C8B-B14F-4D97-AF65-F5344CB8AC3E}">
        <p14:creationId xmlns:p14="http://schemas.microsoft.com/office/powerpoint/2010/main" val="3857662498"/>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16_Title and Content">
    <p:spTree>
      <p:nvGrpSpPr>
        <p:cNvPr id="1" name=""/>
        <p:cNvGrpSpPr/>
        <p:nvPr/>
      </p:nvGrpSpPr>
      <p:grpSpPr>
        <a:xfrm>
          <a:off x="0" y="0"/>
          <a:ext cx="0" cy="0"/>
          <a:chOff x="0" y="0"/>
          <a:chExt cx="0" cy="0"/>
        </a:xfrm>
      </p:grpSpPr>
      <p:sp>
        <p:nvSpPr>
          <p:cNvPr id="2" name="Holder 2"/>
          <p:cNvSpPr>
            <a:spLocks noGrp="1"/>
          </p:cNvSpPr>
          <p:nvPr>
            <p:ph type="title"/>
          </p:nvPr>
        </p:nvSpPr>
        <p:spPr>
          <a:xfrm>
            <a:off x="2438400" y="1283970"/>
            <a:ext cx="6708808" cy="2983230"/>
          </a:xfrm>
          <a:prstGeom prst="rect">
            <a:avLst/>
          </a:prstGeom>
        </p:spPr>
        <p:txBody>
          <a:bodyPr lIns="0" tIns="0" rIns="0" bIns="0"/>
          <a:lstStyle>
            <a:lvl1pPr>
              <a:defRPr sz="14800" b="0" i="0">
                <a:solidFill>
                  <a:srgbClr val="231F20"/>
                </a:solidFill>
                <a:latin typeface="標楷體" panose="03000509000000000000" pitchFamily="65" charset="-120"/>
                <a:ea typeface="標楷體" panose="03000509000000000000" pitchFamily="65" charset="-120"/>
                <a:cs typeface="標楷體" panose="03000509000000000000" pitchFamily="65" charset="-120"/>
              </a:defRPr>
            </a:lvl1pPr>
          </a:lstStyle>
          <a:p>
            <a:endParaRPr dirty="0"/>
          </a:p>
        </p:txBody>
      </p:sp>
      <p:sp>
        <p:nvSpPr>
          <p:cNvPr id="3" name="Holder 3"/>
          <p:cNvSpPr>
            <a:spLocks noGrp="1"/>
          </p:cNvSpPr>
          <p:nvPr>
            <p:ph type="body" idx="1"/>
          </p:nvPr>
        </p:nvSpPr>
        <p:spPr>
          <a:xfrm>
            <a:off x="3124199" y="3855720"/>
            <a:ext cx="4876801" cy="4526280"/>
          </a:xfrm>
          <a:prstGeom prst="rect">
            <a:avLst/>
          </a:prstGeom>
        </p:spPr>
        <p:txBody>
          <a:bodyPr lIns="0" tIns="0" rIns="0" bIns="0"/>
          <a:lstStyle>
            <a:lvl1pPr>
              <a:defRPr sz="7200">
                <a:solidFill>
                  <a:schemeClr val="accent1">
                    <a:lumMod val="75000"/>
                  </a:schemeClr>
                </a:solidFill>
                <a:latin typeface="Times New Roman" panose="02020603050405020304" pitchFamily="18" charset="0"/>
                <a:cs typeface="Times New Roman" panose="02020603050405020304" pitchFamily="18" charset="0"/>
              </a:defRPr>
            </a:lvl1pPr>
          </a:lstStyle>
          <a:p>
            <a:endParaRPr dirty="0"/>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dirty="0"/>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1/28/2019</a:t>
            </a:fld>
            <a:endParaRPr lang="en-US" dirty="0"/>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dirty="0"/>
          </a:p>
        </p:txBody>
      </p:sp>
      <p:sp>
        <p:nvSpPr>
          <p:cNvPr id="8" name="文字版面配置區 7"/>
          <p:cNvSpPr>
            <a:spLocks noGrp="1"/>
          </p:cNvSpPr>
          <p:nvPr>
            <p:ph type="body" sz="quarter" idx="10" hasCustomPrompt="1"/>
          </p:nvPr>
        </p:nvSpPr>
        <p:spPr>
          <a:xfrm>
            <a:off x="685800" y="5661226"/>
            <a:ext cx="6126163" cy="892175"/>
          </a:xfrm>
          <a:prstGeom prst="rect">
            <a:avLst/>
          </a:prstGeom>
        </p:spPr>
        <p:txBody>
          <a:bodyPr/>
          <a:lstStyle>
            <a:lvl1pPr>
              <a:defRPr sz="3200">
                <a:latin typeface="Times New Roman" panose="02020603050405020304" pitchFamily="18" charset="0"/>
                <a:cs typeface="Times New Roman" panose="02020603050405020304" pitchFamily="18" charset="0"/>
              </a:defRPr>
            </a:lvl1pPr>
          </a:lstStyle>
          <a:p>
            <a:pPr lvl="0"/>
            <a:r>
              <a:rPr lang="zh-TW" altLang="en-US" dirty="0" smtClean="0"/>
              <a:t>．按一下以編輯母片文字樣式</a:t>
            </a:r>
          </a:p>
        </p:txBody>
      </p:sp>
    </p:spTree>
    <p:extLst>
      <p:ext uri="{BB962C8B-B14F-4D97-AF65-F5344CB8AC3E}">
        <p14:creationId xmlns:p14="http://schemas.microsoft.com/office/powerpoint/2010/main" val="3301463742"/>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17_Title and Content">
    <p:spTree>
      <p:nvGrpSpPr>
        <p:cNvPr id="1" name=""/>
        <p:cNvGrpSpPr/>
        <p:nvPr/>
      </p:nvGrpSpPr>
      <p:grpSpPr>
        <a:xfrm>
          <a:off x="0" y="0"/>
          <a:ext cx="0" cy="0"/>
          <a:chOff x="0" y="0"/>
          <a:chExt cx="0" cy="0"/>
        </a:xfrm>
      </p:grpSpPr>
      <p:sp>
        <p:nvSpPr>
          <p:cNvPr id="2" name="Holder 2"/>
          <p:cNvSpPr>
            <a:spLocks noGrp="1"/>
          </p:cNvSpPr>
          <p:nvPr>
            <p:ph type="title"/>
          </p:nvPr>
        </p:nvSpPr>
        <p:spPr>
          <a:xfrm>
            <a:off x="2438400" y="1283970"/>
            <a:ext cx="6708808" cy="2983230"/>
          </a:xfrm>
          <a:prstGeom prst="rect">
            <a:avLst/>
          </a:prstGeom>
        </p:spPr>
        <p:txBody>
          <a:bodyPr lIns="0" tIns="0" rIns="0" bIns="0"/>
          <a:lstStyle>
            <a:lvl1pPr>
              <a:defRPr sz="14800" b="0" i="0">
                <a:solidFill>
                  <a:srgbClr val="231F20"/>
                </a:solidFill>
                <a:latin typeface="標楷體" panose="03000509000000000000" pitchFamily="65" charset="-120"/>
                <a:ea typeface="標楷體" panose="03000509000000000000" pitchFamily="65" charset="-120"/>
                <a:cs typeface="標楷體" panose="03000509000000000000" pitchFamily="65" charset="-120"/>
              </a:defRPr>
            </a:lvl1pPr>
          </a:lstStyle>
          <a:p>
            <a:endParaRPr dirty="0"/>
          </a:p>
        </p:txBody>
      </p:sp>
      <p:sp>
        <p:nvSpPr>
          <p:cNvPr id="3" name="Holder 3"/>
          <p:cNvSpPr>
            <a:spLocks noGrp="1"/>
          </p:cNvSpPr>
          <p:nvPr>
            <p:ph type="body" idx="1"/>
          </p:nvPr>
        </p:nvSpPr>
        <p:spPr>
          <a:xfrm>
            <a:off x="3124199" y="3855720"/>
            <a:ext cx="4876801" cy="4526280"/>
          </a:xfrm>
          <a:prstGeom prst="rect">
            <a:avLst/>
          </a:prstGeom>
        </p:spPr>
        <p:txBody>
          <a:bodyPr lIns="0" tIns="0" rIns="0" bIns="0"/>
          <a:lstStyle>
            <a:lvl1pPr>
              <a:defRPr sz="7200">
                <a:solidFill>
                  <a:schemeClr val="accent1">
                    <a:lumMod val="75000"/>
                  </a:schemeClr>
                </a:solidFill>
                <a:latin typeface="Times New Roman" panose="02020603050405020304" pitchFamily="18" charset="0"/>
                <a:cs typeface="Times New Roman" panose="02020603050405020304" pitchFamily="18" charset="0"/>
              </a:defRPr>
            </a:lvl1pPr>
          </a:lstStyle>
          <a:p>
            <a:endParaRPr dirty="0"/>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dirty="0"/>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1/28/2019</a:t>
            </a:fld>
            <a:endParaRPr lang="en-US" dirty="0"/>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dirty="0"/>
          </a:p>
        </p:txBody>
      </p:sp>
      <p:sp>
        <p:nvSpPr>
          <p:cNvPr id="8" name="文字版面配置區 7"/>
          <p:cNvSpPr>
            <a:spLocks noGrp="1"/>
          </p:cNvSpPr>
          <p:nvPr>
            <p:ph type="body" sz="quarter" idx="10" hasCustomPrompt="1"/>
          </p:nvPr>
        </p:nvSpPr>
        <p:spPr>
          <a:xfrm>
            <a:off x="685800" y="5661226"/>
            <a:ext cx="6126163" cy="892175"/>
          </a:xfrm>
          <a:prstGeom prst="rect">
            <a:avLst/>
          </a:prstGeom>
        </p:spPr>
        <p:txBody>
          <a:bodyPr/>
          <a:lstStyle>
            <a:lvl1pPr>
              <a:defRPr sz="3200">
                <a:latin typeface="Times New Roman" panose="02020603050405020304" pitchFamily="18" charset="0"/>
                <a:cs typeface="Times New Roman" panose="02020603050405020304" pitchFamily="18" charset="0"/>
              </a:defRPr>
            </a:lvl1pPr>
          </a:lstStyle>
          <a:p>
            <a:pPr lvl="0"/>
            <a:r>
              <a:rPr lang="zh-TW" altLang="en-US" dirty="0" smtClean="0"/>
              <a:t>．按一下以編輯母片文字樣式</a:t>
            </a:r>
          </a:p>
        </p:txBody>
      </p:sp>
    </p:spTree>
    <p:extLst>
      <p:ext uri="{BB962C8B-B14F-4D97-AF65-F5344CB8AC3E}">
        <p14:creationId xmlns:p14="http://schemas.microsoft.com/office/powerpoint/2010/main" val="3773090512"/>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18_Title and Content">
    <p:spTree>
      <p:nvGrpSpPr>
        <p:cNvPr id="1" name=""/>
        <p:cNvGrpSpPr/>
        <p:nvPr/>
      </p:nvGrpSpPr>
      <p:grpSpPr>
        <a:xfrm>
          <a:off x="0" y="0"/>
          <a:ext cx="0" cy="0"/>
          <a:chOff x="0" y="0"/>
          <a:chExt cx="0" cy="0"/>
        </a:xfrm>
      </p:grpSpPr>
      <p:sp>
        <p:nvSpPr>
          <p:cNvPr id="2" name="Holder 2"/>
          <p:cNvSpPr>
            <a:spLocks noGrp="1"/>
          </p:cNvSpPr>
          <p:nvPr>
            <p:ph type="title"/>
          </p:nvPr>
        </p:nvSpPr>
        <p:spPr>
          <a:xfrm>
            <a:off x="2438400" y="1283970"/>
            <a:ext cx="6708808" cy="2983230"/>
          </a:xfrm>
          <a:prstGeom prst="rect">
            <a:avLst/>
          </a:prstGeom>
        </p:spPr>
        <p:txBody>
          <a:bodyPr lIns="0" tIns="0" rIns="0" bIns="0"/>
          <a:lstStyle>
            <a:lvl1pPr>
              <a:defRPr sz="14800" b="0" i="0">
                <a:solidFill>
                  <a:srgbClr val="231F20"/>
                </a:solidFill>
                <a:latin typeface="標楷體" panose="03000509000000000000" pitchFamily="65" charset="-120"/>
                <a:ea typeface="標楷體" panose="03000509000000000000" pitchFamily="65" charset="-120"/>
                <a:cs typeface="標楷體" panose="03000509000000000000" pitchFamily="65" charset="-120"/>
              </a:defRPr>
            </a:lvl1pPr>
          </a:lstStyle>
          <a:p>
            <a:endParaRPr dirty="0"/>
          </a:p>
        </p:txBody>
      </p:sp>
      <p:sp>
        <p:nvSpPr>
          <p:cNvPr id="3" name="Holder 3"/>
          <p:cNvSpPr>
            <a:spLocks noGrp="1"/>
          </p:cNvSpPr>
          <p:nvPr>
            <p:ph type="body" idx="1"/>
          </p:nvPr>
        </p:nvSpPr>
        <p:spPr>
          <a:xfrm>
            <a:off x="3124199" y="3855720"/>
            <a:ext cx="4876801" cy="4526280"/>
          </a:xfrm>
          <a:prstGeom prst="rect">
            <a:avLst/>
          </a:prstGeom>
        </p:spPr>
        <p:txBody>
          <a:bodyPr lIns="0" tIns="0" rIns="0" bIns="0"/>
          <a:lstStyle>
            <a:lvl1pPr>
              <a:defRPr sz="7200">
                <a:solidFill>
                  <a:schemeClr val="accent1">
                    <a:lumMod val="75000"/>
                  </a:schemeClr>
                </a:solidFill>
                <a:latin typeface="Times New Roman" panose="02020603050405020304" pitchFamily="18" charset="0"/>
                <a:cs typeface="Times New Roman" panose="02020603050405020304" pitchFamily="18" charset="0"/>
              </a:defRPr>
            </a:lvl1pPr>
          </a:lstStyle>
          <a:p>
            <a:endParaRPr dirty="0"/>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dirty="0"/>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1/28/2019</a:t>
            </a:fld>
            <a:endParaRPr lang="en-US" dirty="0"/>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dirty="0"/>
          </a:p>
        </p:txBody>
      </p:sp>
      <p:sp>
        <p:nvSpPr>
          <p:cNvPr id="8" name="文字版面配置區 7"/>
          <p:cNvSpPr>
            <a:spLocks noGrp="1"/>
          </p:cNvSpPr>
          <p:nvPr>
            <p:ph type="body" sz="quarter" idx="10" hasCustomPrompt="1"/>
          </p:nvPr>
        </p:nvSpPr>
        <p:spPr>
          <a:xfrm>
            <a:off x="685800" y="5661226"/>
            <a:ext cx="6126163" cy="892175"/>
          </a:xfrm>
          <a:prstGeom prst="rect">
            <a:avLst/>
          </a:prstGeom>
        </p:spPr>
        <p:txBody>
          <a:bodyPr/>
          <a:lstStyle>
            <a:lvl1pPr>
              <a:defRPr sz="3200">
                <a:latin typeface="Times New Roman" panose="02020603050405020304" pitchFamily="18" charset="0"/>
                <a:cs typeface="Times New Roman" panose="02020603050405020304" pitchFamily="18" charset="0"/>
              </a:defRPr>
            </a:lvl1pPr>
          </a:lstStyle>
          <a:p>
            <a:pPr lvl="0"/>
            <a:r>
              <a:rPr lang="zh-TW" altLang="en-US" dirty="0" smtClean="0"/>
              <a:t>．按一下以編輯母片文字樣式</a:t>
            </a:r>
          </a:p>
        </p:txBody>
      </p:sp>
    </p:spTree>
    <p:extLst>
      <p:ext uri="{BB962C8B-B14F-4D97-AF65-F5344CB8AC3E}">
        <p14:creationId xmlns:p14="http://schemas.microsoft.com/office/powerpoint/2010/main" val="23428939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19_Title and Content">
    <p:spTree>
      <p:nvGrpSpPr>
        <p:cNvPr id="1" name=""/>
        <p:cNvGrpSpPr/>
        <p:nvPr/>
      </p:nvGrpSpPr>
      <p:grpSpPr>
        <a:xfrm>
          <a:off x="0" y="0"/>
          <a:ext cx="0" cy="0"/>
          <a:chOff x="0" y="0"/>
          <a:chExt cx="0" cy="0"/>
        </a:xfrm>
      </p:grpSpPr>
      <p:sp>
        <p:nvSpPr>
          <p:cNvPr id="2" name="Holder 2"/>
          <p:cNvSpPr>
            <a:spLocks noGrp="1"/>
          </p:cNvSpPr>
          <p:nvPr>
            <p:ph type="title"/>
          </p:nvPr>
        </p:nvSpPr>
        <p:spPr>
          <a:xfrm>
            <a:off x="2438400" y="1283970"/>
            <a:ext cx="6708808" cy="2983230"/>
          </a:xfrm>
          <a:prstGeom prst="rect">
            <a:avLst/>
          </a:prstGeom>
        </p:spPr>
        <p:txBody>
          <a:bodyPr lIns="0" tIns="0" rIns="0" bIns="0"/>
          <a:lstStyle>
            <a:lvl1pPr>
              <a:defRPr sz="14800" b="0" i="0">
                <a:solidFill>
                  <a:srgbClr val="231F20"/>
                </a:solidFill>
                <a:latin typeface="標楷體" panose="03000509000000000000" pitchFamily="65" charset="-120"/>
                <a:ea typeface="標楷體" panose="03000509000000000000" pitchFamily="65" charset="-120"/>
                <a:cs typeface="標楷體" panose="03000509000000000000" pitchFamily="65" charset="-120"/>
              </a:defRPr>
            </a:lvl1pPr>
          </a:lstStyle>
          <a:p>
            <a:endParaRPr dirty="0"/>
          </a:p>
        </p:txBody>
      </p:sp>
      <p:sp>
        <p:nvSpPr>
          <p:cNvPr id="3" name="Holder 3"/>
          <p:cNvSpPr>
            <a:spLocks noGrp="1"/>
          </p:cNvSpPr>
          <p:nvPr>
            <p:ph type="body" idx="1"/>
          </p:nvPr>
        </p:nvSpPr>
        <p:spPr>
          <a:xfrm>
            <a:off x="3124199" y="3855720"/>
            <a:ext cx="4876801" cy="4526280"/>
          </a:xfrm>
          <a:prstGeom prst="rect">
            <a:avLst/>
          </a:prstGeom>
        </p:spPr>
        <p:txBody>
          <a:bodyPr lIns="0" tIns="0" rIns="0" bIns="0"/>
          <a:lstStyle>
            <a:lvl1pPr>
              <a:defRPr sz="7200">
                <a:solidFill>
                  <a:schemeClr val="accent1">
                    <a:lumMod val="75000"/>
                  </a:schemeClr>
                </a:solidFill>
                <a:latin typeface="Times New Roman" panose="02020603050405020304" pitchFamily="18" charset="0"/>
                <a:cs typeface="Times New Roman" panose="02020603050405020304" pitchFamily="18" charset="0"/>
              </a:defRPr>
            </a:lvl1pPr>
          </a:lstStyle>
          <a:p>
            <a:endParaRPr dirty="0"/>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dirty="0"/>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1/28/2019</a:t>
            </a:fld>
            <a:endParaRPr lang="en-US" dirty="0"/>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dirty="0"/>
          </a:p>
        </p:txBody>
      </p:sp>
      <p:sp>
        <p:nvSpPr>
          <p:cNvPr id="8" name="文字版面配置區 7"/>
          <p:cNvSpPr>
            <a:spLocks noGrp="1"/>
          </p:cNvSpPr>
          <p:nvPr>
            <p:ph type="body" sz="quarter" idx="10" hasCustomPrompt="1"/>
          </p:nvPr>
        </p:nvSpPr>
        <p:spPr>
          <a:xfrm>
            <a:off x="685800" y="5661226"/>
            <a:ext cx="6126163" cy="892175"/>
          </a:xfrm>
          <a:prstGeom prst="rect">
            <a:avLst/>
          </a:prstGeom>
        </p:spPr>
        <p:txBody>
          <a:bodyPr/>
          <a:lstStyle>
            <a:lvl1pPr>
              <a:defRPr sz="3200">
                <a:latin typeface="Times New Roman" panose="02020603050405020304" pitchFamily="18" charset="0"/>
                <a:cs typeface="Times New Roman" panose="02020603050405020304" pitchFamily="18" charset="0"/>
              </a:defRPr>
            </a:lvl1pPr>
          </a:lstStyle>
          <a:p>
            <a:pPr lvl="0"/>
            <a:r>
              <a:rPr lang="zh-TW" altLang="en-US" dirty="0" smtClean="0"/>
              <a:t>．按一下以編輯母片文字樣式</a:t>
            </a:r>
          </a:p>
        </p:txBody>
      </p:sp>
    </p:spTree>
    <p:extLst>
      <p:ext uri="{BB962C8B-B14F-4D97-AF65-F5344CB8AC3E}">
        <p14:creationId xmlns:p14="http://schemas.microsoft.com/office/powerpoint/2010/main" val="3683662704"/>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userDrawn="1">
  <p:cSld name="20_Title and Content">
    <p:spTree>
      <p:nvGrpSpPr>
        <p:cNvPr id="1" name=""/>
        <p:cNvGrpSpPr/>
        <p:nvPr/>
      </p:nvGrpSpPr>
      <p:grpSpPr>
        <a:xfrm>
          <a:off x="0" y="0"/>
          <a:ext cx="0" cy="0"/>
          <a:chOff x="0" y="0"/>
          <a:chExt cx="0" cy="0"/>
        </a:xfrm>
      </p:grpSpPr>
      <p:sp>
        <p:nvSpPr>
          <p:cNvPr id="2" name="Holder 2"/>
          <p:cNvSpPr>
            <a:spLocks noGrp="1"/>
          </p:cNvSpPr>
          <p:nvPr>
            <p:ph type="title"/>
          </p:nvPr>
        </p:nvSpPr>
        <p:spPr>
          <a:xfrm>
            <a:off x="2438400" y="1283970"/>
            <a:ext cx="6708808" cy="2983230"/>
          </a:xfrm>
          <a:prstGeom prst="rect">
            <a:avLst/>
          </a:prstGeom>
        </p:spPr>
        <p:txBody>
          <a:bodyPr lIns="0" tIns="0" rIns="0" bIns="0"/>
          <a:lstStyle>
            <a:lvl1pPr>
              <a:defRPr sz="14800" b="0" i="0">
                <a:solidFill>
                  <a:srgbClr val="231F20"/>
                </a:solidFill>
                <a:latin typeface="標楷體" panose="03000509000000000000" pitchFamily="65" charset="-120"/>
                <a:ea typeface="標楷體" panose="03000509000000000000" pitchFamily="65" charset="-120"/>
                <a:cs typeface="標楷體" panose="03000509000000000000" pitchFamily="65" charset="-120"/>
              </a:defRPr>
            </a:lvl1pPr>
          </a:lstStyle>
          <a:p>
            <a:endParaRPr dirty="0"/>
          </a:p>
        </p:txBody>
      </p:sp>
      <p:sp>
        <p:nvSpPr>
          <p:cNvPr id="3" name="Holder 3"/>
          <p:cNvSpPr>
            <a:spLocks noGrp="1"/>
          </p:cNvSpPr>
          <p:nvPr>
            <p:ph type="body" idx="1"/>
          </p:nvPr>
        </p:nvSpPr>
        <p:spPr>
          <a:xfrm>
            <a:off x="3124199" y="3855720"/>
            <a:ext cx="4876801" cy="4526280"/>
          </a:xfrm>
          <a:prstGeom prst="rect">
            <a:avLst/>
          </a:prstGeom>
        </p:spPr>
        <p:txBody>
          <a:bodyPr lIns="0" tIns="0" rIns="0" bIns="0"/>
          <a:lstStyle>
            <a:lvl1pPr>
              <a:defRPr sz="7200">
                <a:solidFill>
                  <a:schemeClr val="accent1">
                    <a:lumMod val="75000"/>
                  </a:schemeClr>
                </a:solidFill>
                <a:latin typeface="Times New Roman" panose="02020603050405020304" pitchFamily="18" charset="0"/>
                <a:cs typeface="Times New Roman" panose="02020603050405020304" pitchFamily="18" charset="0"/>
              </a:defRPr>
            </a:lvl1pPr>
          </a:lstStyle>
          <a:p>
            <a:endParaRPr dirty="0"/>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dirty="0"/>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1/28/2019</a:t>
            </a:fld>
            <a:endParaRPr lang="en-US" dirty="0"/>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dirty="0"/>
          </a:p>
        </p:txBody>
      </p:sp>
      <p:sp>
        <p:nvSpPr>
          <p:cNvPr id="8" name="文字版面配置區 7"/>
          <p:cNvSpPr>
            <a:spLocks noGrp="1"/>
          </p:cNvSpPr>
          <p:nvPr>
            <p:ph type="body" sz="quarter" idx="10" hasCustomPrompt="1"/>
          </p:nvPr>
        </p:nvSpPr>
        <p:spPr>
          <a:xfrm>
            <a:off x="685800" y="5661226"/>
            <a:ext cx="6126163" cy="892175"/>
          </a:xfrm>
          <a:prstGeom prst="rect">
            <a:avLst/>
          </a:prstGeom>
        </p:spPr>
        <p:txBody>
          <a:bodyPr/>
          <a:lstStyle>
            <a:lvl1pPr>
              <a:defRPr sz="3200">
                <a:latin typeface="Times New Roman" panose="02020603050405020304" pitchFamily="18" charset="0"/>
                <a:cs typeface="Times New Roman" panose="02020603050405020304" pitchFamily="18" charset="0"/>
              </a:defRPr>
            </a:lvl1pPr>
          </a:lstStyle>
          <a:p>
            <a:pPr lvl="0"/>
            <a:r>
              <a:rPr lang="zh-TW" altLang="en-US" dirty="0" smtClean="0"/>
              <a:t>．按一下以編輯母片文字樣式</a:t>
            </a:r>
          </a:p>
        </p:txBody>
      </p:sp>
    </p:spTree>
    <p:extLst>
      <p:ext uri="{BB962C8B-B14F-4D97-AF65-F5344CB8AC3E}">
        <p14:creationId xmlns:p14="http://schemas.microsoft.com/office/powerpoint/2010/main" val="2461252480"/>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userDrawn="1">
  <p:cSld name="21_Title and Content">
    <p:spTree>
      <p:nvGrpSpPr>
        <p:cNvPr id="1" name=""/>
        <p:cNvGrpSpPr/>
        <p:nvPr/>
      </p:nvGrpSpPr>
      <p:grpSpPr>
        <a:xfrm>
          <a:off x="0" y="0"/>
          <a:ext cx="0" cy="0"/>
          <a:chOff x="0" y="0"/>
          <a:chExt cx="0" cy="0"/>
        </a:xfrm>
      </p:grpSpPr>
      <p:sp>
        <p:nvSpPr>
          <p:cNvPr id="2" name="Holder 2"/>
          <p:cNvSpPr>
            <a:spLocks noGrp="1"/>
          </p:cNvSpPr>
          <p:nvPr>
            <p:ph type="title"/>
          </p:nvPr>
        </p:nvSpPr>
        <p:spPr>
          <a:xfrm>
            <a:off x="2438400" y="1283970"/>
            <a:ext cx="6708808" cy="2983230"/>
          </a:xfrm>
          <a:prstGeom prst="rect">
            <a:avLst/>
          </a:prstGeom>
        </p:spPr>
        <p:txBody>
          <a:bodyPr lIns="0" tIns="0" rIns="0" bIns="0"/>
          <a:lstStyle>
            <a:lvl1pPr>
              <a:defRPr sz="14800" b="0" i="0">
                <a:solidFill>
                  <a:srgbClr val="231F20"/>
                </a:solidFill>
                <a:latin typeface="標楷體" panose="03000509000000000000" pitchFamily="65" charset="-120"/>
                <a:ea typeface="標楷體" panose="03000509000000000000" pitchFamily="65" charset="-120"/>
                <a:cs typeface="標楷體" panose="03000509000000000000" pitchFamily="65" charset="-120"/>
              </a:defRPr>
            </a:lvl1pPr>
          </a:lstStyle>
          <a:p>
            <a:endParaRPr dirty="0"/>
          </a:p>
        </p:txBody>
      </p:sp>
      <p:sp>
        <p:nvSpPr>
          <p:cNvPr id="3" name="Holder 3"/>
          <p:cNvSpPr>
            <a:spLocks noGrp="1"/>
          </p:cNvSpPr>
          <p:nvPr>
            <p:ph type="body" idx="1"/>
          </p:nvPr>
        </p:nvSpPr>
        <p:spPr>
          <a:xfrm>
            <a:off x="3124199" y="3855720"/>
            <a:ext cx="4876801" cy="4526280"/>
          </a:xfrm>
          <a:prstGeom prst="rect">
            <a:avLst/>
          </a:prstGeom>
        </p:spPr>
        <p:txBody>
          <a:bodyPr lIns="0" tIns="0" rIns="0" bIns="0"/>
          <a:lstStyle>
            <a:lvl1pPr>
              <a:defRPr sz="7200">
                <a:solidFill>
                  <a:schemeClr val="accent1">
                    <a:lumMod val="75000"/>
                  </a:schemeClr>
                </a:solidFill>
                <a:latin typeface="Times New Roman" panose="02020603050405020304" pitchFamily="18" charset="0"/>
                <a:cs typeface="Times New Roman" panose="02020603050405020304" pitchFamily="18" charset="0"/>
              </a:defRPr>
            </a:lvl1pPr>
          </a:lstStyle>
          <a:p>
            <a:endParaRPr dirty="0"/>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dirty="0"/>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1/28/2019</a:t>
            </a:fld>
            <a:endParaRPr lang="en-US" dirty="0"/>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dirty="0"/>
          </a:p>
        </p:txBody>
      </p:sp>
      <p:sp>
        <p:nvSpPr>
          <p:cNvPr id="8" name="文字版面配置區 7"/>
          <p:cNvSpPr>
            <a:spLocks noGrp="1"/>
          </p:cNvSpPr>
          <p:nvPr>
            <p:ph type="body" sz="quarter" idx="10" hasCustomPrompt="1"/>
          </p:nvPr>
        </p:nvSpPr>
        <p:spPr>
          <a:xfrm>
            <a:off x="685800" y="5661226"/>
            <a:ext cx="6126163" cy="892175"/>
          </a:xfrm>
          <a:prstGeom prst="rect">
            <a:avLst/>
          </a:prstGeom>
        </p:spPr>
        <p:txBody>
          <a:bodyPr/>
          <a:lstStyle>
            <a:lvl1pPr>
              <a:defRPr sz="3200">
                <a:latin typeface="Times New Roman" panose="02020603050405020304" pitchFamily="18" charset="0"/>
                <a:cs typeface="Times New Roman" panose="02020603050405020304" pitchFamily="18" charset="0"/>
              </a:defRPr>
            </a:lvl1pPr>
          </a:lstStyle>
          <a:p>
            <a:pPr lvl="0"/>
            <a:r>
              <a:rPr lang="zh-TW" altLang="en-US" dirty="0" smtClean="0"/>
              <a:t>．按一下以編輯母片文字樣式</a:t>
            </a:r>
          </a:p>
        </p:txBody>
      </p:sp>
    </p:spTree>
    <p:extLst>
      <p:ext uri="{BB962C8B-B14F-4D97-AF65-F5344CB8AC3E}">
        <p14:creationId xmlns:p14="http://schemas.microsoft.com/office/powerpoint/2010/main" val="171882792"/>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userDrawn="1">
  <p:cSld name="22_Title and Content">
    <p:spTree>
      <p:nvGrpSpPr>
        <p:cNvPr id="1" name=""/>
        <p:cNvGrpSpPr/>
        <p:nvPr/>
      </p:nvGrpSpPr>
      <p:grpSpPr>
        <a:xfrm>
          <a:off x="0" y="0"/>
          <a:ext cx="0" cy="0"/>
          <a:chOff x="0" y="0"/>
          <a:chExt cx="0" cy="0"/>
        </a:xfrm>
      </p:grpSpPr>
      <p:sp>
        <p:nvSpPr>
          <p:cNvPr id="2" name="Holder 2"/>
          <p:cNvSpPr>
            <a:spLocks noGrp="1"/>
          </p:cNvSpPr>
          <p:nvPr>
            <p:ph type="title"/>
          </p:nvPr>
        </p:nvSpPr>
        <p:spPr>
          <a:xfrm>
            <a:off x="2438400" y="1283970"/>
            <a:ext cx="6708808" cy="2983230"/>
          </a:xfrm>
          <a:prstGeom prst="rect">
            <a:avLst/>
          </a:prstGeom>
        </p:spPr>
        <p:txBody>
          <a:bodyPr lIns="0" tIns="0" rIns="0" bIns="0"/>
          <a:lstStyle>
            <a:lvl1pPr>
              <a:defRPr sz="14800" b="0" i="0">
                <a:solidFill>
                  <a:srgbClr val="231F20"/>
                </a:solidFill>
                <a:latin typeface="標楷體" panose="03000509000000000000" pitchFamily="65" charset="-120"/>
                <a:ea typeface="標楷體" panose="03000509000000000000" pitchFamily="65" charset="-120"/>
                <a:cs typeface="標楷體" panose="03000509000000000000" pitchFamily="65" charset="-120"/>
              </a:defRPr>
            </a:lvl1pPr>
          </a:lstStyle>
          <a:p>
            <a:endParaRPr dirty="0"/>
          </a:p>
        </p:txBody>
      </p:sp>
      <p:sp>
        <p:nvSpPr>
          <p:cNvPr id="3" name="Holder 3"/>
          <p:cNvSpPr>
            <a:spLocks noGrp="1"/>
          </p:cNvSpPr>
          <p:nvPr>
            <p:ph type="body" idx="1"/>
          </p:nvPr>
        </p:nvSpPr>
        <p:spPr>
          <a:xfrm>
            <a:off x="3124199" y="3855720"/>
            <a:ext cx="4876801" cy="4526280"/>
          </a:xfrm>
          <a:prstGeom prst="rect">
            <a:avLst/>
          </a:prstGeom>
        </p:spPr>
        <p:txBody>
          <a:bodyPr lIns="0" tIns="0" rIns="0" bIns="0"/>
          <a:lstStyle>
            <a:lvl1pPr>
              <a:defRPr sz="7200">
                <a:solidFill>
                  <a:schemeClr val="accent1">
                    <a:lumMod val="75000"/>
                  </a:schemeClr>
                </a:solidFill>
                <a:latin typeface="Times New Roman" panose="02020603050405020304" pitchFamily="18" charset="0"/>
                <a:cs typeface="Times New Roman" panose="02020603050405020304" pitchFamily="18" charset="0"/>
              </a:defRPr>
            </a:lvl1pPr>
          </a:lstStyle>
          <a:p>
            <a:endParaRPr dirty="0"/>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dirty="0"/>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1/28/2019</a:t>
            </a:fld>
            <a:endParaRPr lang="en-US" dirty="0"/>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dirty="0"/>
          </a:p>
        </p:txBody>
      </p:sp>
      <p:sp>
        <p:nvSpPr>
          <p:cNvPr id="8" name="文字版面配置區 7"/>
          <p:cNvSpPr>
            <a:spLocks noGrp="1"/>
          </p:cNvSpPr>
          <p:nvPr>
            <p:ph type="body" sz="quarter" idx="10" hasCustomPrompt="1"/>
          </p:nvPr>
        </p:nvSpPr>
        <p:spPr>
          <a:xfrm>
            <a:off x="685800" y="5661226"/>
            <a:ext cx="6126163" cy="892175"/>
          </a:xfrm>
          <a:prstGeom prst="rect">
            <a:avLst/>
          </a:prstGeom>
        </p:spPr>
        <p:txBody>
          <a:bodyPr/>
          <a:lstStyle>
            <a:lvl1pPr>
              <a:defRPr sz="3200">
                <a:latin typeface="Times New Roman" panose="02020603050405020304" pitchFamily="18" charset="0"/>
                <a:cs typeface="Times New Roman" panose="02020603050405020304" pitchFamily="18" charset="0"/>
              </a:defRPr>
            </a:lvl1pPr>
          </a:lstStyle>
          <a:p>
            <a:pPr lvl="0"/>
            <a:r>
              <a:rPr lang="zh-TW" altLang="en-US" dirty="0" smtClean="0"/>
              <a:t>．按一下以編輯母片文字樣式</a:t>
            </a:r>
          </a:p>
        </p:txBody>
      </p:sp>
    </p:spTree>
    <p:extLst>
      <p:ext uri="{BB962C8B-B14F-4D97-AF65-F5344CB8AC3E}">
        <p14:creationId xmlns:p14="http://schemas.microsoft.com/office/powerpoint/2010/main" val="45437362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wo Content">
    <p:spTree>
      <p:nvGrpSpPr>
        <p:cNvPr id="1" name=""/>
        <p:cNvGrpSpPr/>
        <p:nvPr/>
      </p:nvGrpSpPr>
      <p:grpSpPr>
        <a:xfrm>
          <a:off x="0" y="0"/>
          <a:ext cx="0" cy="0"/>
          <a:chOff x="0" y="0"/>
          <a:chExt cx="0" cy="0"/>
        </a:xfrm>
      </p:grpSpPr>
      <p:sp>
        <p:nvSpPr>
          <p:cNvPr id="2" name="Holder 2"/>
          <p:cNvSpPr>
            <a:spLocks noGrp="1"/>
          </p:cNvSpPr>
          <p:nvPr>
            <p:ph type="title"/>
          </p:nvPr>
        </p:nvSpPr>
        <p:spPr>
          <a:xfrm>
            <a:off x="800100" y="1811998"/>
            <a:ext cx="7543800" cy="3083560"/>
          </a:xfrm>
          <a:prstGeom prst="rect">
            <a:avLst/>
          </a:prstGeom>
        </p:spPr>
        <p:txBody>
          <a:bodyPr lIns="0" tIns="0" rIns="0" bIns="0"/>
          <a:lstStyle>
            <a:lvl1pPr>
              <a:defRPr sz="14800" b="0" i="0">
                <a:solidFill>
                  <a:srgbClr val="231F20"/>
                </a:solidFill>
                <a:latin typeface="標楷體"/>
                <a:cs typeface="標楷體"/>
              </a:defRPr>
            </a:lvl1pPr>
          </a:lstStyle>
          <a:p>
            <a:endParaRPr/>
          </a:p>
        </p:txBody>
      </p:sp>
      <p:sp>
        <p:nvSpPr>
          <p:cNvPr id="3" name="Holder 3"/>
          <p:cNvSpPr>
            <a:spLocks noGrp="1"/>
          </p:cNvSpPr>
          <p:nvPr>
            <p:ph sz="half" idx="2"/>
          </p:nvPr>
        </p:nvSpPr>
        <p:spPr>
          <a:xfrm>
            <a:off x="457200" y="1577340"/>
            <a:ext cx="3977640" cy="4526280"/>
          </a:xfrm>
          <a:prstGeom prst="rect">
            <a:avLst/>
          </a:prstGeom>
        </p:spPr>
        <p:txBody>
          <a:bodyPr wrap="square" lIns="0" tIns="0" rIns="0" bIns="0">
            <a:spAutoFit/>
          </a:bodyPr>
          <a:lstStyle>
            <a:lvl1pPr>
              <a:defRPr/>
            </a:lvl1pPr>
          </a:lstStyle>
          <a:p>
            <a:endParaRPr dirty="0"/>
          </a:p>
        </p:txBody>
      </p:sp>
      <p:sp>
        <p:nvSpPr>
          <p:cNvPr id="4" name="Holder 4"/>
          <p:cNvSpPr>
            <a:spLocks noGrp="1"/>
          </p:cNvSpPr>
          <p:nvPr>
            <p:ph sz="half" idx="3"/>
          </p:nvPr>
        </p:nvSpPr>
        <p:spPr>
          <a:xfrm>
            <a:off x="4709159" y="1577340"/>
            <a:ext cx="3977640" cy="4526280"/>
          </a:xfrm>
          <a:prstGeom prst="rect">
            <a:avLst/>
          </a:prstGeom>
        </p:spPr>
        <p:txBody>
          <a:bodyPr wrap="square" lIns="0" tIns="0" rIns="0" bIns="0">
            <a:spAutoFit/>
          </a:bodyPr>
          <a:lstStyle>
            <a:lvl1pPr>
              <a:defRPr/>
            </a:lvl1pPr>
          </a:lstStyle>
          <a:p>
            <a:endParaRPr dirty="0"/>
          </a:p>
        </p:txBody>
      </p:sp>
      <p:sp>
        <p:nvSpPr>
          <p:cNvPr id="5" name="Holder 5"/>
          <p:cNvSpPr>
            <a:spLocks noGrp="1"/>
          </p:cNvSpPr>
          <p:nvPr>
            <p:ph type="ftr" sz="quarter" idx="5"/>
          </p:nvPr>
        </p:nvSpPr>
        <p:spPr/>
        <p:txBody>
          <a:bodyPr lIns="0" tIns="0" rIns="0" bIns="0"/>
          <a:lstStyle>
            <a:lvl1pPr algn="ctr">
              <a:defRPr>
                <a:solidFill>
                  <a:schemeClr val="tx1">
                    <a:tint val="75000"/>
                  </a:schemeClr>
                </a:solidFill>
              </a:defRPr>
            </a:lvl1pPr>
          </a:lstStyle>
          <a:p>
            <a:endParaRPr dirty="0"/>
          </a:p>
        </p:txBody>
      </p:sp>
      <p:sp>
        <p:nvSpPr>
          <p:cNvPr id="6" name="Holder 6"/>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1/28/2019</a:t>
            </a:fld>
            <a:endParaRPr lang="en-US" dirty="0"/>
          </a:p>
        </p:txBody>
      </p:sp>
      <p:sp>
        <p:nvSpPr>
          <p:cNvPr id="7" name="Holder 7"/>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dirty="0"/>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userDrawn="1">
  <p:cSld name="23_Title and Content">
    <p:spTree>
      <p:nvGrpSpPr>
        <p:cNvPr id="1" name=""/>
        <p:cNvGrpSpPr/>
        <p:nvPr/>
      </p:nvGrpSpPr>
      <p:grpSpPr>
        <a:xfrm>
          <a:off x="0" y="0"/>
          <a:ext cx="0" cy="0"/>
          <a:chOff x="0" y="0"/>
          <a:chExt cx="0" cy="0"/>
        </a:xfrm>
      </p:grpSpPr>
      <p:sp>
        <p:nvSpPr>
          <p:cNvPr id="2" name="Holder 2"/>
          <p:cNvSpPr>
            <a:spLocks noGrp="1"/>
          </p:cNvSpPr>
          <p:nvPr>
            <p:ph type="title"/>
          </p:nvPr>
        </p:nvSpPr>
        <p:spPr>
          <a:xfrm>
            <a:off x="2438400" y="1283970"/>
            <a:ext cx="6708808" cy="2983230"/>
          </a:xfrm>
          <a:prstGeom prst="rect">
            <a:avLst/>
          </a:prstGeom>
        </p:spPr>
        <p:txBody>
          <a:bodyPr lIns="0" tIns="0" rIns="0" bIns="0"/>
          <a:lstStyle>
            <a:lvl1pPr>
              <a:defRPr sz="14800" b="0" i="0">
                <a:solidFill>
                  <a:srgbClr val="231F20"/>
                </a:solidFill>
                <a:latin typeface="標楷體" panose="03000509000000000000" pitchFamily="65" charset="-120"/>
                <a:ea typeface="標楷體" panose="03000509000000000000" pitchFamily="65" charset="-120"/>
                <a:cs typeface="標楷體" panose="03000509000000000000" pitchFamily="65" charset="-120"/>
              </a:defRPr>
            </a:lvl1pPr>
          </a:lstStyle>
          <a:p>
            <a:endParaRPr dirty="0"/>
          </a:p>
        </p:txBody>
      </p:sp>
      <p:sp>
        <p:nvSpPr>
          <p:cNvPr id="3" name="Holder 3"/>
          <p:cNvSpPr>
            <a:spLocks noGrp="1"/>
          </p:cNvSpPr>
          <p:nvPr>
            <p:ph type="body" idx="1"/>
          </p:nvPr>
        </p:nvSpPr>
        <p:spPr>
          <a:xfrm>
            <a:off x="3124199" y="3855720"/>
            <a:ext cx="4876801" cy="4526280"/>
          </a:xfrm>
          <a:prstGeom prst="rect">
            <a:avLst/>
          </a:prstGeom>
        </p:spPr>
        <p:txBody>
          <a:bodyPr lIns="0" tIns="0" rIns="0" bIns="0"/>
          <a:lstStyle>
            <a:lvl1pPr>
              <a:defRPr sz="7200">
                <a:solidFill>
                  <a:schemeClr val="accent1">
                    <a:lumMod val="75000"/>
                  </a:schemeClr>
                </a:solidFill>
                <a:latin typeface="Times New Roman" panose="02020603050405020304" pitchFamily="18" charset="0"/>
                <a:cs typeface="Times New Roman" panose="02020603050405020304" pitchFamily="18" charset="0"/>
              </a:defRPr>
            </a:lvl1pPr>
          </a:lstStyle>
          <a:p>
            <a:endParaRPr dirty="0"/>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dirty="0"/>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1/28/2019</a:t>
            </a:fld>
            <a:endParaRPr lang="en-US" dirty="0"/>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dirty="0"/>
          </a:p>
        </p:txBody>
      </p:sp>
      <p:sp>
        <p:nvSpPr>
          <p:cNvPr id="8" name="文字版面配置區 7"/>
          <p:cNvSpPr>
            <a:spLocks noGrp="1"/>
          </p:cNvSpPr>
          <p:nvPr>
            <p:ph type="body" sz="quarter" idx="10" hasCustomPrompt="1"/>
          </p:nvPr>
        </p:nvSpPr>
        <p:spPr>
          <a:xfrm>
            <a:off x="685800" y="5661226"/>
            <a:ext cx="6126163" cy="892175"/>
          </a:xfrm>
          <a:prstGeom prst="rect">
            <a:avLst/>
          </a:prstGeom>
        </p:spPr>
        <p:txBody>
          <a:bodyPr/>
          <a:lstStyle>
            <a:lvl1pPr>
              <a:defRPr sz="3200">
                <a:latin typeface="Times New Roman" panose="02020603050405020304" pitchFamily="18" charset="0"/>
                <a:cs typeface="Times New Roman" panose="02020603050405020304" pitchFamily="18" charset="0"/>
              </a:defRPr>
            </a:lvl1pPr>
          </a:lstStyle>
          <a:p>
            <a:pPr lvl="0"/>
            <a:r>
              <a:rPr lang="zh-TW" altLang="en-US" dirty="0" smtClean="0"/>
              <a:t>．按一下以編輯母片文字樣式</a:t>
            </a:r>
          </a:p>
        </p:txBody>
      </p:sp>
    </p:spTree>
    <p:extLst>
      <p:ext uri="{BB962C8B-B14F-4D97-AF65-F5344CB8AC3E}">
        <p14:creationId xmlns:p14="http://schemas.microsoft.com/office/powerpoint/2010/main" val="3326953155"/>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userDrawn="1">
  <p:cSld name="24_Title and Content">
    <p:spTree>
      <p:nvGrpSpPr>
        <p:cNvPr id="1" name=""/>
        <p:cNvGrpSpPr/>
        <p:nvPr/>
      </p:nvGrpSpPr>
      <p:grpSpPr>
        <a:xfrm>
          <a:off x="0" y="0"/>
          <a:ext cx="0" cy="0"/>
          <a:chOff x="0" y="0"/>
          <a:chExt cx="0" cy="0"/>
        </a:xfrm>
      </p:grpSpPr>
      <p:sp>
        <p:nvSpPr>
          <p:cNvPr id="2" name="Holder 2"/>
          <p:cNvSpPr>
            <a:spLocks noGrp="1"/>
          </p:cNvSpPr>
          <p:nvPr>
            <p:ph type="title"/>
          </p:nvPr>
        </p:nvSpPr>
        <p:spPr>
          <a:xfrm>
            <a:off x="2438400" y="1283970"/>
            <a:ext cx="6708808" cy="2983230"/>
          </a:xfrm>
          <a:prstGeom prst="rect">
            <a:avLst/>
          </a:prstGeom>
        </p:spPr>
        <p:txBody>
          <a:bodyPr lIns="0" tIns="0" rIns="0" bIns="0"/>
          <a:lstStyle>
            <a:lvl1pPr>
              <a:defRPr sz="14800" b="0" i="0">
                <a:solidFill>
                  <a:srgbClr val="231F20"/>
                </a:solidFill>
                <a:latin typeface="標楷體" panose="03000509000000000000" pitchFamily="65" charset="-120"/>
                <a:ea typeface="標楷體" panose="03000509000000000000" pitchFamily="65" charset="-120"/>
                <a:cs typeface="標楷體" panose="03000509000000000000" pitchFamily="65" charset="-120"/>
              </a:defRPr>
            </a:lvl1pPr>
          </a:lstStyle>
          <a:p>
            <a:endParaRPr dirty="0"/>
          </a:p>
        </p:txBody>
      </p:sp>
      <p:sp>
        <p:nvSpPr>
          <p:cNvPr id="3" name="Holder 3"/>
          <p:cNvSpPr>
            <a:spLocks noGrp="1"/>
          </p:cNvSpPr>
          <p:nvPr>
            <p:ph type="body" idx="1"/>
          </p:nvPr>
        </p:nvSpPr>
        <p:spPr>
          <a:xfrm>
            <a:off x="3124199" y="3855720"/>
            <a:ext cx="4876801" cy="4526280"/>
          </a:xfrm>
          <a:prstGeom prst="rect">
            <a:avLst/>
          </a:prstGeom>
        </p:spPr>
        <p:txBody>
          <a:bodyPr lIns="0" tIns="0" rIns="0" bIns="0"/>
          <a:lstStyle>
            <a:lvl1pPr>
              <a:defRPr sz="7200">
                <a:solidFill>
                  <a:schemeClr val="accent1">
                    <a:lumMod val="75000"/>
                  </a:schemeClr>
                </a:solidFill>
                <a:latin typeface="Times New Roman" panose="02020603050405020304" pitchFamily="18" charset="0"/>
                <a:cs typeface="Times New Roman" panose="02020603050405020304" pitchFamily="18" charset="0"/>
              </a:defRPr>
            </a:lvl1pPr>
          </a:lstStyle>
          <a:p>
            <a:endParaRPr dirty="0"/>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dirty="0"/>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1/28/2019</a:t>
            </a:fld>
            <a:endParaRPr lang="en-US" dirty="0"/>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dirty="0"/>
          </a:p>
        </p:txBody>
      </p:sp>
      <p:sp>
        <p:nvSpPr>
          <p:cNvPr id="8" name="文字版面配置區 7"/>
          <p:cNvSpPr>
            <a:spLocks noGrp="1"/>
          </p:cNvSpPr>
          <p:nvPr>
            <p:ph type="body" sz="quarter" idx="10" hasCustomPrompt="1"/>
          </p:nvPr>
        </p:nvSpPr>
        <p:spPr>
          <a:xfrm>
            <a:off x="685800" y="5661226"/>
            <a:ext cx="6126163" cy="892175"/>
          </a:xfrm>
          <a:prstGeom prst="rect">
            <a:avLst/>
          </a:prstGeom>
        </p:spPr>
        <p:txBody>
          <a:bodyPr/>
          <a:lstStyle>
            <a:lvl1pPr>
              <a:defRPr sz="3200">
                <a:latin typeface="Times New Roman" panose="02020603050405020304" pitchFamily="18" charset="0"/>
                <a:cs typeface="Times New Roman" panose="02020603050405020304" pitchFamily="18" charset="0"/>
              </a:defRPr>
            </a:lvl1pPr>
          </a:lstStyle>
          <a:p>
            <a:pPr lvl="0"/>
            <a:r>
              <a:rPr lang="zh-TW" altLang="en-US" dirty="0" smtClean="0"/>
              <a:t>．按一下以編輯母片文字樣式</a:t>
            </a:r>
          </a:p>
        </p:txBody>
      </p:sp>
    </p:spTree>
    <p:extLst>
      <p:ext uri="{BB962C8B-B14F-4D97-AF65-F5344CB8AC3E}">
        <p14:creationId xmlns:p14="http://schemas.microsoft.com/office/powerpoint/2010/main" val="657616690"/>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userDrawn="1">
  <p:cSld name="25_Title and Content">
    <p:spTree>
      <p:nvGrpSpPr>
        <p:cNvPr id="1" name=""/>
        <p:cNvGrpSpPr/>
        <p:nvPr/>
      </p:nvGrpSpPr>
      <p:grpSpPr>
        <a:xfrm>
          <a:off x="0" y="0"/>
          <a:ext cx="0" cy="0"/>
          <a:chOff x="0" y="0"/>
          <a:chExt cx="0" cy="0"/>
        </a:xfrm>
      </p:grpSpPr>
      <p:sp>
        <p:nvSpPr>
          <p:cNvPr id="2" name="Holder 2"/>
          <p:cNvSpPr>
            <a:spLocks noGrp="1"/>
          </p:cNvSpPr>
          <p:nvPr>
            <p:ph type="title"/>
          </p:nvPr>
        </p:nvSpPr>
        <p:spPr>
          <a:xfrm>
            <a:off x="2438400" y="1283970"/>
            <a:ext cx="6708808" cy="2983230"/>
          </a:xfrm>
          <a:prstGeom prst="rect">
            <a:avLst/>
          </a:prstGeom>
        </p:spPr>
        <p:txBody>
          <a:bodyPr lIns="0" tIns="0" rIns="0" bIns="0"/>
          <a:lstStyle>
            <a:lvl1pPr>
              <a:defRPr sz="14800" b="0" i="0">
                <a:solidFill>
                  <a:srgbClr val="231F20"/>
                </a:solidFill>
                <a:latin typeface="標楷體" panose="03000509000000000000" pitchFamily="65" charset="-120"/>
                <a:ea typeface="標楷體" panose="03000509000000000000" pitchFamily="65" charset="-120"/>
                <a:cs typeface="標楷體" panose="03000509000000000000" pitchFamily="65" charset="-120"/>
              </a:defRPr>
            </a:lvl1pPr>
          </a:lstStyle>
          <a:p>
            <a:endParaRPr dirty="0"/>
          </a:p>
        </p:txBody>
      </p:sp>
      <p:sp>
        <p:nvSpPr>
          <p:cNvPr id="3" name="Holder 3"/>
          <p:cNvSpPr>
            <a:spLocks noGrp="1"/>
          </p:cNvSpPr>
          <p:nvPr>
            <p:ph type="body" idx="1"/>
          </p:nvPr>
        </p:nvSpPr>
        <p:spPr>
          <a:xfrm>
            <a:off x="3124199" y="3855720"/>
            <a:ext cx="4876801" cy="4526280"/>
          </a:xfrm>
          <a:prstGeom prst="rect">
            <a:avLst/>
          </a:prstGeom>
        </p:spPr>
        <p:txBody>
          <a:bodyPr lIns="0" tIns="0" rIns="0" bIns="0"/>
          <a:lstStyle>
            <a:lvl1pPr>
              <a:defRPr sz="7200">
                <a:solidFill>
                  <a:schemeClr val="accent1">
                    <a:lumMod val="75000"/>
                  </a:schemeClr>
                </a:solidFill>
                <a:latin typeface="Times New Roman" panose="02020603050405020304" pitchFamily="18" charset="0"/>
                <a:cs typeface="Times New Roman" panose="02020603050405020304" pitchFamily="18" charset="0"/>
              </a:defRPr>
            </a:lvl1pPr>
          </a:lstStyle>
          <a:p>
            <a:endParaRPr dirty="0"/>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dirty="0"/>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1/28/2019</a:t>
            </a:fld>
            <a:endParaRPr lang="en-US" dirty="0"/>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dirty="0"/>
          </a:p>
        </p:txBody>
      </p:sp>
      <p:sp>
        <p:nvSpPr>
          <p:cNvPr id="8" name="文字版面配置區 7"/>
          <p:cNvSpPr>
            <a:spLocks noGrp="1"/>
          </p:cNvSpPr>
          <p:nvPr>
            <p:ph type="body" sz="quarter" idx="10" hasCustomPrompt="1"/>
          </p:nvPr>
        </p:nvSpPr>
        <p:spPr>
          <a:xfrm>
            <a:off x="685800" y="5661226"/>
            <a:ext cx="6126163" cy="892175"/>
          </a:xfrm>
          <a:prstGeom prst="rect">
            <a:avLst/>
          </a:prstGeom>
        </p:spPr>
        <p:txBody>
          <a:bodyPr/>
          <a:lstStyle>
            <a:lvl1pPr>
              <a:defRPr sz="3200">
                <a:latin typeface="Times New Roman" panose="02020603050405020304" pitchFamily="18" charset="0"/>
                <a:cs typeface="Times New Roman" panose="02020603050405020304" pitchFamily="18" charset="0"/>
              </a:defRPr>
            </a:lvl1pPr>
          </a:lstStyle>
          <a:p>
            <a:pPr lvl="0"/>
            <a:r>
              <a:rPr lang="zh-TW" altLang="en-US" dirty="0" smtClean="0"/>
              <a:t>．按一下以編輯母片文字樣式</a:t>
            </a:r>
          </a:p>
        </p:txBody>
      </p:sp>
    </p:spTree>
    <p:extLst>
      <p:ext uri="{BB962C8B-B14F-4D97-AF65-F5344CB8AC3E}">
        <p14:creationId xmlns:p14="http://schemas.microsoft.com/office/powerpoint/2010/main" val="2354388878"/>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userDrawn="1">
  <p:cSld name="26_Title and Content">
    <p:spTree>
      <p:nvGrpSpPr>
        <p:cNvPr id="1" name=""/>
        <p:cNvGrpSpPr/>
        <p:nvPr/>
      </p:nvGrpSpPr>
      <p:grpSpPr>
        <a:xfrm>
          <a:off x="0" y="0"/>
          <a:ext cx="0" cy="0"/>
          <a:chOff x="0" y="0"/>
          <a:chExt cx="0" cy="0"/>
        </a:xfrm>
      </p:grpSpPr>
      <p:sp>
        <p:nvSpPr>
          <p:cNvPr id="2" name="Holder 2"/>
          <p:cNvSpPr>
            <a:spLocks noGrp="1"/>
          </p:cNvSpPr>
          <p:nvPr>
            <p:ph type="title"/>
          </p:nvPr>
        </p:nvSpPr>
        <p:spPr>
          <a:xfrm>
            <a:off x="2438400" y="1283970"/>
            <a:ext cx="6708808" cy="2983230"/>
          </a:xfrm>
          <a:prstGeom prst="rect">
            <a:avLst/>
          </a:prstGeom>
        </p:spPr>
        <p:txBody>
          <a:bodyPr lIns="0" tIns="0" rIns="0" bIns="0"/>
          <a:lstStyle>
            <a:lvl1pPr>
              <a:defRPr sz="14800" b="0" i="0">
                <a:solidFill>
                  <a:srgbClr val="231F20"/>
                </a:solidFill>
                <a:latin typeface="標楷體" panose="03000509000000000000" pitchFamily="65" charset="-120"/>
                <a:ea typeface="標楷體" panose="03000509000000000000" pitchFamily="65" charset="-120"/>
                <a:cs typeface="標楷體" panose="03000509000000000000" pitchFamily="65" charset="-120"/>
              </a:defRPr>
            </a:lvl1pPr>
          </a:lstStyle>
          <a:p>
            <a:endParaRPr dirty="0"/>
          </a:p>
        </p:txBody>
      </p:sp>
      <p:sp>
        <p:nvSpPr>
          <p:cNvPr id="3" name="Holder 3"/>
          <p:cNvSpPr>
            <a:spLocks noGrp="1"/>
          </p:cNvSpPr>
          <p:nvPr>
            <p:ph type="body" idx="1"/>
          </p:nvPr>
        </p:nvSpPr>
        <p:spPr>
          <a:xfrm>
            <a:off x="3124199" y="3855720"/>
            <a:ext cx="4876801" cy="4526280"/>
          </a:xfrm>
          <a:prstGeom prst="rect">
            <a:avLst/>
          </a:prstGeom>
        </p:spPr>
        <p:txBody>
          <a:bodyPr lIns="0" tIns="0" rIns="0" bIns="0"/>
          <a:lstStyle>
            <a:lvl1pPr>
              <a:defRPr sz="7200">
                <a:solidFill>
                  <a:schemeClr val="accent1">
                    <a:lumMod val="75000"/>
                  </a:schemeClr>
                </a:solidFill>
                <a:latin typeface="Times New Roman" panose="02020603050405020304" pitchFamily="18" charset="0"/>
                <a:cs typeface="Times New Roman" panose="02020603050405020304" pitchFamily="18" charset="0"/>
              </a:defRPr>
            </a:lvl1pPr>
          </a:lstStyle>
          <a:p>
            <a:endParaRPr dirty="0"/>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dirty="0"/>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1/28/2019</a:t>
            </a:fld>
            <a:endParaRPr lang="en-US" dirty="0"/>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dirty="0"/>
          </a:p>
        </p:txBody>
      </p:sp>
      <p:sp>
        <p:nvSpPr>
          <p:cNvPr id="8" name="文字版面配置區 7"/>
          <p:cNvSpPr>
            <a:spLocks noGrp="1"/>
          </p:cNvSpPr>
          <p:nvPr>
            <p:ph type="body" sz="quarter" idx="10" hasCustomPrompt="1"/>
          </p:nvPr>
        </p:nvSpPr>
        <p:spPr>
          <a:xfrm>
            <a:off x="685800" y="5661226"/>
            <a:ext cx="6126163" cy="892175"/>
          </a:xfrm>
          <a:prstGeom prst="rect">
            <a:avLst/>
          </a:prstGeom>
        </p:spPr>
        <p:txBody>
          <a:bodyPr/>
          <a:lstStyle>
            <a:lvl1pPr>
              <a:defRPr sz="3200">
                <a:latin typeface="Times New Roman" panose="02020603050405020304" pitchFamily="18" charset="0"/>
                <a:cs typeface="Times New Roman" panose="02020603050405020304" pitchFamily="18" charset="0"/>
              </a:defRPr>
            </a:lvl1pPr>
          </a:lstStyle>
          <a:p>
            <a:pPr lvl="0"/>
            <a:r>
              <a:rPr lang="zh-TW" altLang="en-US" dirty="0" smtClean="0"/>
              <a:t>．按一下以編輯母片文字樣式</a:t>
            </a:r>
          </a:p>
        </p:txBody>
      </p:sp>
    </p:spTree>
    <p:extLst>
      <p:ext uri="{BB962C8B-B14F-4D97-AF65-F5344CB8AC3E}">
        <p14:creationId xmlns:p14="http://schemas.microsoft.com/office/powerpoint/2010/main" val="3738345274"/>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userDrawn="1">
  <p:cSld name="27_Title and Content">
    <p:spTree>
      <p:nvGrpSpPr>
        <p:cNvPr id="1" name=""/>
        <p:cNvGrpSpPr/>
        <p:nvPr/>
      </p:nvGrpSpPr>
      <p:grpSpPr>
        <a:xfrm>
          <a:off x="0" y="0"/>
          <a:ext cx="0" cy="0"/>
          <a:chOff x="0" y="0"/>
          <a:chExt cx="0" cy="0"/>
        </a:xfrm>
      </p:grpSpPr>
      <p:sp>
        <p:nvSpPr>
          <p:cNvPr id="2" name="Holder 2"/>
          <p:cNvSpPr>
            <a:spLocks noGrp="1"/>
          </p:cNvSpPr>
          <p:nvPr>
            <p:ph type="title"/>
          </p:nvPr>
        </p:nvSpPr>
        <p:spPr>
          <a:xfrm>
            <a:off x="2438400" y="1283970"/>
            <a:ext cx="6708808" cy="2983230"/>
          </a:xfrm>
          <a:prstGeom prst="rect">
            <a:avLst/>
          </a:prstGeom>
        </p:spPr>
        <p:txBody>
          <a:bodyPr lIns="0" tIns="0" rIns="0" bIns="0"/>
          <a:lstStyle>
            <a:lvl1pPr>
              <a:defRPr sz="14800" b="0" i="0">
                <a:solidFill>
                  <a:srgbClr val="231F20"/>
                </a:solidFill>
                <a:latin typeface="標楷體" panose="03000509000000000000" pitchFamily="65" charset="-120"/>
                <a:ea typeface="標楷體" panose="03000509000000000000" pitchFamily="65" charset="-120"/>
                <a:cs typeface="標楷體" panose="03000509000000000000" pitchFamily="65" charset="-120"/>
              </a:defRPr>
            </a:lvl1pPr>
          </a:lstStyle>
          <a:p>
            <a:endParaRPr dirty="0"/>
          </a:p>
        </p:txBody>
      </p:sp>
      <p:sp>
        <p:nvSpPr>
          <p:cNvPr id="3" name="Holder 3"/>
          <p:cNvSpPr>
            <a:spLocks noGrp="1"/>
          </p:cNvSpPr>
          <p:nvPr>
            <p:ph type="body" idx="1"/>
          </p:nvPr>
        </p:nvSpPr>
        <p:spPr>
          <a:xfrm>
            <a:off x="3124199" y="3855720"/>
            <a:ext cx="4876801" cy="4526280"/>
          </a:xfrm>
          <a:prstGeom prst="rect">
            <a:avLst/>
          </a:prstGeom>
        </p:spPr>
        <p:txBody>
          <a:bodyPr lIns="0" tIns="0" rIns="0" bIns="0"/>
          <a:lstStyle>
            <a:lvl1pPr>
              <a:defRPr sz="7200">
                <a:solidFill>
                  <a:schemeClr val="accent1">
                    <a:lumMod val="75000"/>
                  </a:schemeClr>
                </a:solidFill>
                <a:latin typeface="Times New Roman" panose="02020603050405020304" pitchFamily="18" charset="0"/>
                <a:cs typeface="Times New Roman" panose="02020603050405020304" pitchFamily="18" charset="0"/>
              </a:defRPr>
            </a:lvl1pPr>
          </a:lstStyle>
          <a:p>
            <a:endParaRPr dirty="0"/>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dirty="0"/>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1/28/2019</a:t>
            </a:fld>
            <a:endParaRPr lang="en-US" dirty="0"/>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dirty="0"/>
          </a:p>
        </p:txBody>
      </p:sp>
      <p:sp>
        <p:nvSpPr>
          <p:cNvPr id="8" name="文字版面配置區 7"/>
          <p:cNvSpPr>
            <a:spLocks noGrp="1"/>
          </p:cNvSpPr>
          <p:nvPr>
            <p:ph type="body" sz="quarter" idx="10" hasCustomPrompt="1"/>
          </p:nvPr>
        </p:nvSpPr>
        <p:spPr>
          <a:xfrm>
            <a:off x="685800" y="5661226"/>
            <a:ext cx="6126163" cy="892175"/>
          </a:xfrm>
          <a:prstGeom prst="rect">
            <a:avLst/>
          </a:prstGeom>
        </p:spPr>
        <p:txBody>
          <a:bodyPr/>
          <a:lstStyle>
            <a:lvl1pPr>
              <a:defRPr sz="3200">
                <a:latin typeface="Times New Roman" panose="02020603050405020304" pitchFamily="18" charset="0"/>
                <a:cs typeface="Times New Roman" panose="02020603050405020304" pitchFamily="18" charset="0"/>
              </a:defRPr>
            </a:lvl1pPr>
          </a:lstStyle>
          <a:p>
            <a:pPr lvl="0"/>
            <a:r>
              <a:rPr lang="zh-TW" altLang="en-US" dirty="0" smtClean="0"/>
              <a:t>．按一下以編輯母片文字樣式</a:t>
            </a:r>
          </a:p>
        </p:txBody>
      </p:sp>
    </p:spTree>
    <p:extLst>
      <p:ext uri="{BB962C8B-B14F-4D97-AF65-F5344CB8AC3E}">
        <p14:creationId xmlns:p14="http://schemas.microsoft.com/office/powerpoint/2010/main" val="1488877812"/>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userDrawn="1">
  <p:cSld name="52_Title and Content">
    <p:spTree>
      <p:nvGrpSpPr>
        <p:cNvPr id="1" name=""/>
        <p:cNvGrpSpPr/>
        <p:nvPr/>
      </p:nvGrpSpPr>
      <p:grpSpPr>
        <a:xfrm>
          <a:off x="0" y="0"/>
          <a:ext cx="0" cy="0"/>
          <a:chOff x="0" y="0"/>
          <a:chExt cx="0" cy="0"/>
        </a:xfrm>
      </p:grpSpPr>
      <p:sp>
        <p:nvSpPr>
          <p:cNvPr id="2" name="Holder 2"/>
          <p:cNvSpPr>
            <a:spLocks noGrp="1"/>
          </p:cNvSpPr>
          <p:nvPr>
            <p:ph type="title"/>
          </p:nvPr>
        </p:nvSpPr>
        <p:spPr>
          <a:xfrm>
            <a:off x="2438400" y="1283970"/>
            <a:ext cx="6708808" cy="2983230"/>
          </a:xfrm>
          <a:prstGeom prst="rect">
            <a:avLst/>
          </a:prstGeom>
        </p:spPr>
        <p:txBody>
          <a:bodyPr lIns="0" tIns="0" rIns="0" bIns="0"/>
          <a:lstStyle>
            <a:lvl1pPr>
              <a:defRPr sz="14800" b="0" i="0">
                <a:solidFill>
                  <a:srgbClr val="231F20"/>
                </a:solidFill>
                <a:latin typeface="標楷體" panose="03000509000000000000" pitchFamily="65" charset="-120"/>
                <a:ea typeface="標楷體" panose="03000509000000000000" pitchFamily="65" charset="-120"/>
                <a:cs typeface="標楷體" panose="03000509000000000000" pitchFamily="65" charset="-120"/>
              </a:defRPr>
            </a:lvl1pPr>
          </a:lstStyle>
          <a:p>
            <a:endParaRPr dirty="0"/>
          </a:p>
        </p:txBody>
      </p:sp>
      <p:sp>
        <p:nvSpPr>
          <p:cNvPr id="3" name="Holder 3"/>
          <p:cNvSpPr>
            <a:spLocks noGrp="1"/>
          </p:cNvSpPr>
          <p:nvPr>
            <p:ph type="body" idx="1"/>
          </p:nvPr>
        </p:nvSpPr>
        <p:spPr>
          <a:xfrm>
            <a:off x="3124199" y="3855720"/>
            <a:ext cx="4876801" cy="4526280"/>
          </a:xfrm>
          <a:prstGeom prst="rect">
            <a:avLst/>
          </a:prstGeom>
        </p:spPr>
        <p:txBody>
          <a:bodyPr lIns="0" tIns="0" rIns="0" bIns="0"/>
          <a:lstStyle>
            <a:lvl1pPr>
              <a:defRPr sz="7200">
                <a:solidFill>
                  <a:schemeClr val="accent1">
                    <a:lumMod val="75000"/>
                  </a:schemeClr>
                </a:solidFill>
                <a:latin typeface="Times New Roman" panose="02020603050405020304" pitchFamily="18" charset="0"/>
                <a:cs typeface="Times New Roman" panose="02020603050405020304" pitchFamily="18" charset="0"/>
              </a:defRPr>
            </a:lvl1pPr>
          </a:lstStyle>
          <a:p>
            <a:endParaRPr dirty="0"/>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dirty="0"/>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1/28/2019</a:t>
            </a:fld>
            <a:endParaRPr lang="en-US" dirty="0"/>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dirty="0"/>
          </a:p>
        </p:txBody>
      </p:sp>
      <p:sp>
        <p:nvSpPr>
          <p:cNvPr id="8" name="文字版面配置區 7"/>
          <p:cNvSpPr>
            <a:spLocks noGrp="1"/>
          </p:cNvSpPr>
          <p:nvPr>
            <p:ph type="body" sz="quarter" idx="10" hasCustomPrompt="1"/>
          </p:nvPr>
        </p:nvSpPr>
        <p:spPr>
          <a:xfrm>
            <a:off x="685800" y="5661226"/>
            <a:ext cx="6126163" cy="892175"/>
          </a:xfrm>
          <a:prstGeom prst="rect">
            <a:avLst/>
          </a:prstGeom>
        </p:spPr>
        <p:txBody>
          <a:bodyPr/>
          <a:lstStyle>
            <a:lvl1pPr>
              <a:defRPr sz="3200">
                <a:latin typeface="Times New Roman" panose="02020603050405020304" pitchFamily="18" charset="0"/>
                <a:cs typeface="Times New Roman" panose="02020603050405020304" pitchFamily="18" charset="0"/>
              </a:defRPr>
            </a:lvl1pPr>
          </a:lstStyle>
          <a:p>
            <a:pPr lvl="0"/>
            <a:r>
              <a:rPr lang="zh-TW" altLang="en-US" dirty="0" smtClean="0"/>
              <a:t>．按一下以編輯母片文字樣式</a:t>
            </a:r>
          </a:p>
        </p:txBody>
      </p:sp>
    </p:spTree>
    <p:extLst>
      <p:ext uri="{BB962C8B-B14F-4D97-AF65-F5344CB8AC3E}">
        <p14:creationId xmlns:p14="http://schemas.microsoft.com/office/powerpoint/2010/main" val="2133724744"/>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userDrawn="1">
  <p:cSld name="53_Title and Content">
    <p:spTree>
      <p:nvGrpSpPr>
        <p:cNvPr id="1" name=""/>
        <p:cNvGrpSpPr/>
        <p:nvPr/>
      </p:nvGrpSpPr>
      <p:grpSpPr>
        <a:xfrm>
          <a:off x="0" y="0"/>
          <a:ext cx="0" cy="0"/>
          <a:chOff x="0" y="0"/>
          <a:chExt cx="0" cy="0"/>
        </a:xfrm>
      </p:grpSpPr>
      <p:sp>
        <p:nvSpPr>
          <p:cNvPr id="2" name="Holder 2"/>
          <p:cNvSpPr>
            <a:spLocks noGrp="1"/>
          </p:cNvSpPr>
          <p:nvPr>
            <p:ph type="title"/>
          </p:nvPr>
        </p:nvSpPr>
        <p:spPr>
          <a:xfrm>
            <a:off x="2438400" y="1283970"/>
            <a:ext cx="6708808" cy="2983230"/>
          </a:xfrm>
          <a:prstGeom prst="rect">
            <a:avLst/>
          </a:prstGeom>
        </p:spPr>
        <p:txBody>
          <a:bodyPr lIns="0" tIns="0" rIns="0" bIns="0"/>
          <a:lstStyle>
            <a:lvl1pPr>
              <a:defRPr sz="14800" b="0" i="0">
                <a:solidFill>
                  <a:srgbClr val="231F20"/>
                </a:solidFill>
                <a:latin typeface="標楷體" panose="03000509000000000000" pitchFamily="65" charset="-120"/>
                <a:ea typeface="標楷體" panose="03000509000000000000" pitchFamily="65" charset="-120"/>
                <a:cs typeface="標楷體" panose="03000509000000000000" pitchFamily="65" charset="-120"/>
              </a:defRPr>
            </a:lvl1pPr>
          </a:lstStyle>
          <a:p>
            <a:endParaRPr dirty="0"/>
          </a:p>
        </p:txBody>
      </p:sp>
      <p:sp>
        <p:nvSpPr>
          <p:cNvPr id="3" name="Holder 3"/>
          <p:cNvSpPr>
            <a:spLocks noGrp="1"/>
          </p:cNvSpPr>
          <p:nvPr>
            <p:ph type="body" idx="1"/>
          </p:nvPr>
        </p:nvSpPr>
        <p:spPr>
          <a:xfrm>
            <a:off x="3124199" y="3855720"/>
            <a:ext cx="4876801" cy="4526280"/>
          </a:xfrm>
          <a:prstGeom prst="rect">
            <a:avLst/>
          </a:prstGeom>
        </p:spPr>
        <p:txBody>
          <a:bodyPr lIns="0" tIns="0" rIns="0" bIns="0"/>
          <a:lstStyle>
            <a:lvl1pPr>
              <a:defRPr sz="7200">
                <a:solidFill>
                  <a:schemeClr val="accent1">
                    <a:lumMod val="75000"/>
                  </a:schemeClr>
                </a:solidFill>
                <a:latin typeface="Times New Roman" panose="02020603050405020304" pitchFamily="18" charset="0"/>
                <a:cs typeface="Times New Roman" panose="02020603050405020304" pitchFamily="18" charset="0"/>
              </a:defRPr>
            </a:lvl1pPr>
          </a:lstStyle>
          <a:p>
            <a:endParaRPr dirty="0"/>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dirty="0"/>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1/28/2019</a:t>
            </a:fld>
            <a:endParaRPr lang="en-US" dirty="0"/>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dirty="0"/>
          </a:p>
        </p:txBody>
      </p:sp>
      <p:sp>
        <p:nvSpPr>
          <p:cNvPr id="8" name="文字版面配置區 7"/>
          <p:cNvSpPr>
            <a:spLocks noGrp="1"/>
          </p:cNvSpPr>
          <p:nvPr>
            <p:ph type="body" sz="quarter" idx="10" hasCustomPrompt="1"/>
          </p:nvPr>
        </p:nvSpPr>
        <p:spPr>
          <a:xfrm>
            <a:off x="685800" y="5661226"/>
            <a:ext cx="6126163" cy="892175"/>
          </a:xfrm>
          <a:prstGeom prst="rect">
            <a:avLst/>
          </a:prstGeom>
        </p:spPr>
        <p:txBody>
          <a:bodyPr/>
          <a:lstStyle>
            <a:lvl1pPr>
              <a:defRPr sz="3200">
                <a:latin typeface="Times New Roman" panose="02020603050405020304" pitchFamily="18" charset="0"/>
                <a:cs typeface="Times New Roman" panose="02020603050405020304" pitchFamily="18" charset="0"/>
              </a:defRPr>
            </a:lvl1pPr>
          </a:lstStyle>
          <a:p>
            <a:pPr lvl="0"/>
            <a:r>
              <a:rPr lang="zh-TW" altLang="en-US" dirty="0" smtClean="0"/>
              <a:t>．按一下以編輯母片文字樣式</a:t>
            </a:r>
          </a:p>
        </p:txBody>
      </p:sp>
    </p:spTree>
    <p:extLst>
      <p:ext uri="{BB962C8B-B14F-4D97-AF65-F5344CB8AC3E}">
        <p14:creationId xmlns:p14="http://schemas.microsoft.com/office/powerpoint/2010/main" val="1276661763"/>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userDrawn="1">
  <p:cSld name="54_Title and Content">
    <p:spTree>
      <p:nvGrpSpPr>
        <p:cNvPr id="1" name=""/>
        <p:cNvGrpSpPr/>
        <p:nvPr/>
      </p:nvGrpSpPr>
      <p:grpSpPr>
        <a:xfrm>
          <a:off x="0" y="0"/>
          <a:ext cx="0" cy="0"/>
          <a:chOff x="0" y="0"/>
          <a:chExt cx="0" cy="0"/>
        </a:xfrm>
      </p:grpSpPr>
      <p:sp>
        <p:nvSpPr>
          <p:cNvPr id="2" name="Holder 2"/>
          <p:cNvSpPr>
            <a:spLocks noGrp="1"/>
          </p:cNvSpPr>
          <p:nvPr>
            <p:ph type="title"/>
          </p:nvPr>
        </p:nvSpPr>
        <p:spPr>
          <a:xfrm>
            <a:off x="2438400" y="1283970"/>
            <a:ext cx="6708808" cy="2983230"/>
          </a:xfrm>
          <a:prstGeom prst="rect">
            <a:avLst/>
          </a:prstGeom>
        </p:spPr>
        <p:txBody>
          <a:bodyPr lIns="0" tIns="0" rIns="0" bIns="0"/>
          <a:lstStyle>
            <a:lvl1pPr>
              <a:defRPr sz="14800" b="0" i="0">
                <a:solidFill>
                  <a:srgbClr val="231F20"/>
                </a:solidFill>
                <a:latin typeface="標楷體" panose="03000509000000000000" pitchFamily="65" charset="-120"/>
                <a:ea typeface="標楷體" panose="03000509000000000000" pitchFamily="65" charset="-120"/>
                <a:cs typeface="標楷體" panose="03000509000000000000" pitchFamily="65" charset="-120"/>
              </a:defRPr>
            </a:lvl1pPr>
          </a:lstStyle>
          <a:p>
            <a:endParaRPr dirty="0"/>
          </a:p>
        </p:txBody>
      </p:sp>
      <p:sp>
        <p:nvSpPr>
          <p:cNvPr id="3" name="Holder 3"/>
          <p:cNvSpPr>
            <a:spLocks noGrp="1"/>
          </p:cNvSpPr>
          <p:nvPr>
            <p:ph type="body" idx="1"/>
          </p:nvPr>
        </p:nvSpPr>
        <p:spPr>
          <a:xfrm>
            <a:off x="3124199" y="3855720"/>
            <a:ext cx="4876801" cy="4526280"/>
          </a:xfrm>
          <a:prstGeom prst="rect">
            <a:avLst/>
          </a:prstGeom>
        </p:spPr>
        <p:txBody>
          <a:bodyPr lIns="0" tIns="0" rIns="0" bIns="0"/>
          <a:lstStyle>
            <a:lvl1pPr>
              <a:defRPr sz="7200">
                <a:solidFill>
                  <a:schemeClr val="accent1">
                    <a:lumMod val="75000"/>
                  </a:schemeClr>
                </a:solidFill>
                <a:latin typeface="Times New Roman" panose="02020603050405020304" pitchFamily="18" charset="0"/>
                <a:cs typeface="Times New Roman" panose="02020603050405020304" pitchFamily="18" charset="0"/>
              </a:defRPr>
            </a:lvl1pPr>
          </a:lstStyle>
          <a:p>
            <a:endParaRPr dirty="0"/>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dirty="0"/>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1/28/2019</a:t>
            </a:fld>
            <a:endParaRPr lang="en-US" dirty="0"/>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dirty="0"/>
          </a:p>
        </p:txBody>
      </p:sp>
      <p:sp>
        <p:nvSpPr>
          <p:cNvPr id="8" name="文字版面配置區 7"/>
          <p:cNvSpPr>
            <a:spLocks noGrp="1"/>
          </p:cNvSpPr>
          <p:nvPr>
            <p:ph type="body" sz="quarter" idx="10" hasCustomPrompt="1"/>
          </p:nvPr>
        </p:nvSpPr>
        <p:spPr>
          <a:xfrm>
            <a:off x="685800" y="5661226"/>
            <a:ext cx="6126163" cy="892175"/>
          </a:xfrm>
          <a:prstGeom prst="rect">
            <a:avLst/>
          </a:prstGeom>
        </p:spPr>
        <p:txBody>
          <a:bodyPr/>
          <a:lstStyle>
            <a:lvl1pPr>
              <a:defRPr sz="3200">
                <a:latin typeface="Times New Roman" panose="02020603050405020304" pitchFamily="18" charset="0"/>
                <a:cs typeface="Times New Roman" panose="02020603050405020304" pitchFamily="18" charset="0"/>
              </a:defRPr>
            </a:lvl1pPr>
          </a:lstStyle>
          <a:p>
            <a:pPr lvl="0"/>
            <a:r>
              <a:rPr lang="zh-TW" altLang="en-US" dirty="0" smtClean="0"/>
              <a:t>．按一下以編輯母片文字樣式</a:t>
            </a:r>
          </a:p>
        </p:txBody>
      </p:sp>
    </p:spTree>
    <p:extLst>
      <p:ext uri="{BB962C8B-B14F-4D97-AF65-F5344CB8AC3E}">
        <p14:creationId xmlns:p14="http://schemas.microsoft.com/office/powerpoint/2010/main" val="3221237588"/>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userDrawn="1">
  <p:cSld name="55_Title and Content">
    <p:spTree>
      <p:nvGrpSpPr>
        <p:cNvPr id="1" name=""/>
        <p:cNvGrpSpPr/>
        <p:nvPr/>
      </p:nvGrpSpPr>
      <p:grpSpPr>
        <a:xfrm>
          <a:off x="0" y="0"/>
          <a:ext cx="0" cy="0"/>
          <a:chOff x="0" y="0"/>
          <a:chExt cx="0" cy="0"/>
        </a:xfrm>
      </p:grpSpPr>
      <p:sp>
        <p:nvSpPr>
          <p:cNvPr id="2" name="Holder 2"/>
          <p:cNvSpPr>
            <a:spLocks noGrp="1"/>
          </p:cNvSpPr>
          <p:nvPr>
            <p:ph type="title"/>
          </p:nvPr>
        </p:nvSpPr>
        <p:spPr>
          <a:xfrm>
            <a:off x="2438400" y="1283970"/>
            <a:ext cx="6708808" cy="2983230"/>
          </a:xfrm>
          <a:prstGeom prst="rect">
            <a:avLst/>
          </a:prstGeom>
        </p:spPr>
        <p:txBody>
          <a:bodyPr lIns="0" tIns="0" rIns="0" bIns="0"/>
          <a:lstStyle>
            <a:lvl1pPr>
              <a:defRPr sz="14800" b="0" i="0">
                <a:solidFill>
                  <a:srgbClr val="231F20"/>
                </a:solidFill>
                <a:latin typeface="標楷體" panose="03000509000000000000" pitchFamily="65" charset="-120"/>
                <a:ea typeface="標楷體" panose="03000509000000000000" pitchFamily="65" charset="-120"/>
                <a:cs typeface="標楷體" panose="03000509000000000000" pitchFamily="65" charset="-120"/>
              </a:defRPr>
            </a:lvl1pPr>
          </a:lstStyle>
          <a:p>
            <a:endParaRPr dirty="0"/>
          </a:p>
        </p:txBody>
      </p:sp>
      <p:sp>
        <p:nvSpPr>
          <p:cNvPr id="3" name="Holder 3"/>
          <p:cNvSpPr>
            <a:spLocks noGrp="1"/>
          </p:cNvSpPr>
          <p:nvPr>
            <p:ph type="body" idx="1"/>
          </p:nvPr>
        </p:nvSpPr>
        <p:spPr>
          <a:xfrm>
            <a:off x="3124199" y="3855720"/>
            <a:ext cx="4876801" cy="4526280"/>
          </a:xfrm>
          <a:prstGeom prst="rect">
            <a:avLst/>
          </a:prstGeom>
        </p:spPr>
        <p:txBody>
          <a:bodyPr lIns="0" tIns="0" rIns="0" bIns="0"/>
          <a:lstStyle>
            <a:lvl1pPr>
              <a:defRPr sz="7200">
                <a:solidFill>
                  <a:schemeClr val="accent1">
                    <a:lumMod val="75000"/>
                  </a:schemeClr>
                </a:solidFill>
                <a:latin typeface="Times New Roman" panose="02020603050405020304" pitchFamily="18" charset="0"/>
                <a:cs typeface="Times New Roman" panose="02020603050405020304" pitchFamily="18" charset="0"/>
              </a:defRPr>
            </a:lvl1pPr>
          </a:lstStyle>
          <a:p>
            <a:endParaRPr dirty="0"/>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dirty="0"/>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1/28/2019</a:t>
            </a:fld>
            <a:endParaRPr lang="en-US" dirty="0"/>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dirty="0"/>
          </a:p>
        </p:txBody>
      </p:sp>
      <p:sp>
        <p:nvSpPr>
          <p:cNvPr id="8" name="文字版面配置區 7"/>
          <p:cNvSpPr>
            <a:spLocks noGrp="1"/>
          </p:cNvSpPr>
          <p:nvPr>
            <p:ph type="body" sz="quarter" idx="10" hasCustomPrompt="1"/>
          </p:nvPr>
        </p:nvSpPr>
        <p:spPr>
          <a:xfrm>
            <a:off x="685800" y="5661226"/>
            <a:ext cx="6126163" cy="892175"/>
          </a:xfrm>
          <a:prstGeom prst="rect">
            <a:avLst/>
          </a:prstGeom>
        </p:spPr>
        <p:txBody>
          <a:bodyPr/>
          <a:lstStyle>
            <a:lvl1pPr>
              <a:defRPr sz="3200">
                <a:latin typeface="Times New Roman" panose="02020603050405020304" pitchFamily="18" charset="0"/>
                <a:cs typeface="Times New Roman" panose="02020603050405020304" pitchFamily="18" charset="0"/>
              </a:defRPr>
            </a:lvl1pPr>
          </a:lstStyle>
          <a:p>
            <a:pPr lvl="0"/>
            <a:r>
              <a:rPr lang="zh-TW" altLang="en-US" dirty="0" smtClean="0"/>
              <a:t>．按一下以編輯母片文字樣式</a:t>
            </a:r>
          </a:p>
        </p:txBody>
      </p:sp>
    </p:spTree>
    <p:extLst>
      <p:ext uri="{BB962C8B-B14F-4D97-AF65-F5344CB8AC3E}">
        <p14:creationId xmlns:p14="http://schemas.microsoft.com/office/powerpoint/2010/main" val="771547096"/>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userDrawn="1">
  <p:cSld name="56_Title and Content">
    <p:spTree>
      <p:nvGrpSpPr>
        <p:cNvPr id="1" name=""/>
        <p:cNvGrpSpPr/>
        <p:nvPr/>
      </p:nvGrpSpPr>
      <p:grpSpPr>
        <a:xfrm>
          <a:off x="0" y="0"/>
          <a:ext cx="0" cy="0"/>
          <a:chOff x="0" y="0"/>
          <a:chExt cx="0" cy="0"/>
        </a:xfrm>
      </p:grpSpPr>
      <p:sp>
        <p:nvSpPr>
          <p:cNvPr id="2" name="Holder 2"/>
          <p:cNvSpPr>
            <a:spLocks noGrp="1"/>
          </p:cNvSpPr>
          <p:nvPr>
            <p:ph type="title"/>
          </p:nvPr>
        </p:nvSpPr>
        <p:spPr>
          <a:xfrm>
            <a:off x="2438400" y="1283970"/>
            <a:ext cx="6708808" cy="2983230"/>
          </a:xfrm>
          <a:prstGeom prst="rect">
            <a:avLst/>
          </a:prstGeom>
        </p:spPr>
        <p:txBody>
          <a:bodyPr lIns="0" tIns="0" rIns="0" bIns="0"/>
          <a:lstStyle>
            <a:lvl1pPr>
              <a:defRPr sz="14800" b="0" i="0">
                <a:solidFill>
                  <a:srgbClr val="231F20"/>
                </a:solidFill>
                <a:latin typeface="標楷體" panose="03000509000000000000" pitchFamily="65" charset="-120"/>
                <a:ea typeface="標楷體" panose="03000509000000000000" pitchFamily="65" charset="-120"/>
                <a:cs typeface="標楷體" panose="03000509000000000000" pitchFamily="65" charset="-120"/>
              </a:defRPr>
            </a:lvl1pPr>
          </a:lstStyle>
          <a:p>
            <a:endParaRPr dirty="0"/>
          </a:p>
        </p:txBody>
      </p:sp>
      <p:sp>
        <p:nvSpPr>
          <p:cNvPr id="3" name="Holder 3"/>
          <p:cNvSpPr>
            <a:spLocks noGrp="1"/>
          </p:cNvSpPr>
          <p:nvPr>
            <p:ph type="body" idx="1"/>
          </p:nvPr>
        </p:nvSpPr>
        <p:spPr>
          <a:xfrm>
            <a:off x="3124199" y="3855720"/>
            <a:ext cx="4876801" cy="4526280"/>
          </a:xfrm>
          <a:prstGeom prst="rect">
            <a:avLst/>
          </a:prstGeom>
        </p:spPr>
        <p:txBody>
          <a:bodyPr lIns="0" tIns="0" rIns="0" bIns="0"/>
          <a:lstStyle>
            <a:lvl1pPr>
              <a:defRPr sz="7200">
                <a:solidFill>
                  <a:schemeClr val="accent1">
                    <a:lumMod val="75000"/>
                  </a:schemeClr>
                </a:solidFill>
                <a:latin typeface="Times New Roman" panose="02020603050405020304" pitchFamily="18" charset="0"/>
                <a:cs typeface="Times New Roman" panose="02020603050405020304" pitchFamily="18" charset="0"/>
              </a:defRPr>
            </a:lvl1pPr>
          </a:lstStyle>
          <a:p>
            <a:endParaRPr dirty="0"/>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dirty="0"/>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1/28/2019</a:t>
            </a:fld>
            <a:endParaRPr lang="en-US" dirty="0"/>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dirty="0"/>
          </a:p>
        </p:txBody>
      </p:sp>
      <p:sp>
        <p:nvSpPr>
          <p:cNvPr id="8" name="文字版面配置區 7"/>
          <p:cNvSpPr>
            <a:spLocks noGrp="1"/>
          </p:cNvSpPr>
          <p:nvPr>
            <p:ph type="body" sz="quarter" idx="10" hasCustomPrompt="1"/>
          </p:nvPr>
        </p:nvSpPr>
        <p:spPr>
          <a:xfrm>
            <a:off x="685800" y="5661226"/>
            <a:ext cx="6126163" cy="892175"/>
          </a:xfrm>
          <a:prstGeom prst="rect">
            <a:avLst/>
          </a:prstGeom>
        </p:spPr>
        <p:txBody>
          <a:bodyPr/>
          <a:lstStyle>
            <a:lvl1pPr>
              <a:defRPr sz="3200">
                <a:latin typeface="Times New Roman" panose="02020603050405020304" pitchFamily="18" charset="0"/>
                <a:cs typeface="Times New Roman" panose="02020603050405020304" pitchFamily="18" charset="0"/>
              </a:defRPr>
            </a:lvl1pPr>
          </a:lstStyle>
          <a:p>
            <a:pPr lvl="0"/>
            <a:r>
              <a:rPr lang="zh-TW" altLang="en-US" dirty="0" smtClean="0"/>
              <a:t>．按一下以編輯母片文字樣式</a:t>
            </a:r>
          </a:p>
        </p:txBody>
      </p:sp>
    </p:spTree>
    <p:extLst>
      <p:ext uri="{BB962C8B-B14F-4D97-AF65-F5344CB8AC3E}">
        <p14:creationId xmlns:p14="http://schemas.microsoft.com/office/powerpoint/2010/main" val="121053663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自訂版面配置">
    <p:spTree>
      <p:nvGrpSpPr>
        <p:cNvPr id="1" name=""/>
        <p:cNvGrpSpPr/>
        <p:nvPr/>
      </p:nvGrpSpPr>
      <p:grpSpPr>
        <a:xfrm>
          <a:off x="0" y="0"/>
          <a:ext cx="0" cy="0"/>
          <a:chOff x="0" y="0"/>
          <a:chExt cx="0" cy="0"/>
        </a:xfrm>
      </p:grpSpPr>
      <p:sp>
        <p:nvSpPr>
          <p:cNvPr id="2" name="標題 1"/>
          <p:cNvSpPr>
            <a:spLocks noGrp="1"/>
          </p:cNvSpPr>
          <p:nvPr>
            <p:ph type="title"/>
          </p:nvPr>
        </p:nvSpPr>
        <p:spPr>
          <a:xfrm>
            <a:off x="628650" y="365125"/>
            <a:ext cx="7886700" cy="1325563"/>
          </a:xfrm>
          <a:prstGeom prst="rect">
            <a:avLst/>
          </a:prstGeom>
        </p:spPr>
        <p:txBody>
          <a:bodyPr/>
          <a:lstStyle/>
          <a:p>
            <a:r>
              <a:rPr lang="zh-TW" altLang="en-US" smtClean="0"/>
              <a:t>按一下以編輯母片標題樣式</a:t>
            </a:r>
            <a:endParaRPr lang="zh-TW" altLang="en-US"/>
          </a:p>
        </p:txBody>
      </p:sp>
      <p:sp>
        <p:nvSpPr>
          <p:cNvPr id="3" name="頁尾版面配置區 2"/>
          <p:cNvSpPr>
            <a:spLocks noGrp="1"/>
          </p:cNvSpPr>
          <p:nvPr>
            <p:ph type="ftr" sz="quarter" idx="10"/>
          </p:nvPr>
        </p:nvSpPr>
        <p:spPr/>
        <p:txBody>
          <a:bodyPr/>
          <a:lstStyle/>
          <a:p>
            <a:endParaRPr lang="zh-TW" altLang="en-US" dirty="0"/>
          </a:p>
        </p:txBody>
      </p:sp>
      <p:sp>
        <p:nvSpPr>
          <p:cNvPr id="4" name="日期版面配置區 3"/>
          <p:cNvSpPr>
            <a:spLocks noGrp="1"/>
          </p:cNvSpPr>
          <p:nvPr>
            <p:ph type="dt" sz="half" idx="11"/>
          </p:nvPr>
        </p:nvSpPr>
        <p:spPr/>
        <p:txBody>
          <a:bodyPr/>
          <a:lstStyle/>
          <a:p>
            <a:fld id="{1D8BD707-D9CF-40AE-B4C6-C98DA3205C09}" type="datetimeFigureOut">
              <a:rPr lang="en-US" smtClean="0"/>
              <a:t>1/28/2019</a:t>
            </a:fld>
            <a:endParaRPr lang="en-US" dirty="0"/>
          </a:p>
        </p:txBody>
      </p:sp>
      <p:sp>
        <p:nvSpPr>
          <p:cNvPr id="5" name="投影片編號版面配置區 4"/>
          <p:cNvSpPr>
            <a:spLocks noGrp="1"/>
          </p:cNvSpPr>
          <p:nvPr>
            <p:ph type="sldNum" sz="quarter" idx="12"/>
          </p:nvPr>
        </p:nvSpPr>
        <p:spPr/>
        <p:txBody>
          <a:bodyPr/>
          <a:lstStyle/>
          <a:p>
            <a:fld id="{B6F15528-21DE-4FAA-801E-634DDDAF4B2B}" type="slidenum">
              <a:rPr lang="en-US" altLang="zh-TW" smtClean="0"/>
              <a:t>‹#›</a:t>
            </a:fld>
            <a:endParaRPr lang="zh-TW" altLang="en-US" dirty="0"/>
          </a:p>
        </p:txBody>
      </p:sp>
    </p:spTree>
    <p:extLst>
      <p:ext uri="{BB962C8B-B14F-4D97-AF65-F5344CB8AC3E}">
        <p14:creationId xmlns:p14="http://schemas.microsoft.com/office/powerpoint/2010/main" val="1185272433"/>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userDrawn="1">
  <p:cSld name="57_Title and Content">
    <p:spTree>
      <p:nvGrpSpPr>
        <p:cNvPr id="1" name=""/>
        <p:cNvGrpSpPr/>
        <p:nvPr/>
      </p:nvGrpSpPr>
      <p:grpSpPr>
        <a:xfrm>
          <a:off x="0" y="0"/>
          <a:ext cx="0" cy="0"/>
          <a:chOff x="0" y="0"/>
          <a:chExt cx="0" cy="0"/>
        </a:xfrm>
      </p:grpSpPr>
      <p:sp>
        <p:nvSpPr>
          <p:cNvPr id="2" name="Holder 2"/>
          <p:cNvSpPr>
            <a:spLocks noGrp="1"/>
          </p:cNvSpPr>
          <p:nvPr>
            <p:ph type="title"/>
          </p:nvPr>
        </p:nvSpPr>
        <p:spPr>
          <a:xfrm>
            <a:off x="2438400" y="1283970"/>
            <a:ext cx="6708808" cy="2983230"/>
          </a:xfrm>
          <a:prstGeom prst="rect">
            <a:avLst/>
          </a:prstGeom>
        </p:spPr>
        <p:txBody>
          <a:bodyPr lIns="0" tIns="0" rIns="0" bIns="0"/>
          <a:lstStyle>
            <a:lvl1pPr>
              <a:defRPr sz="14800" b="0" i="0">
                <a:solidFill>
                  <a:srgbClr val="231F20"/>
                </a:solidFill>
                <a:latin typeface="標楷體" panose="03000509000000000000" pitchFamily="65" charset="-120"/>
                <a:ea typeface="標楷體" panose="03000509000000000000" pitchFamily="65" charset="-120"/>
                <a:cs typeface="標楷體" panose="03000509000000000000" pitchFamily="65" charset="-120"/>
              </a:defRPr>
            </a:lvl1pPr>
          </a:lstStyle>
          <a:p>
            <a:endParaRPr dirty="0"/>
          </a:p>
        </p:txBody>
      </p:sp>
      <p:sp>
        <p:nvSpPr>
          <p:cNvPr id="3" name="Holder 3"/>
          <p:cNvSpPr>
            <a:spLocks noGrp="1"/>
          </p:cNvSpPr>
          <p:nvPr>
            <p:ph type="body" idx="1"/>
          </p:nvPr>
        </p:nvSpPr>
        <p:spPr>
          <a:xfrm>
            <a:off x="3124199" y="3855720"/>
            <a:ext cx="4876801" cy="4526280"/>
          </a:xfrm>
          <a:prstGeom prst="rect">
            <a:avLst/>
          </a:prstGeom>
        </p:spPr>
        <p:txBody>
          <a:bodyPr lIns="0" tIns="0" rIns="0" bIns="0"/>
          <a:lstStyle>
            <a:lvl1pPr>
              <a:defRPr sz="7200">
                <a:solidFill>
                  <a:schemeClr val="accent1">
                    <a:lumMod val="75000"/>
                  </a:schemeClr>
                </a:solidFill>
                <a:latin typeface="Times New Roman" panose="02020603050405020304" pitchFamily="18" charset="0"/>
                <a:cs typeface="Times New Roman" panose="02020603050405020304" pitchFamily="18" charset="0"/>
              </a:defRPr>
            </a:lvl1pPr>
          </a:lstStyle>
          <a:p>
            <a:endParaRPr dirty="0"/>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dirty="0"/>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1/28/2019</a:t>
            </a:fld>
            <a:endParaRPr lang="en-US" dirty="0"/>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dirty="0"/>
          </a:p>
        </p:txBody>
      </p:sp>
      <p:sp>
        <p:nvSpPr>
          <p:cNvPr id="8" name="文字版面配置區 7"/>
          <p:cNvSpPr>
            <a:spLocks noGrp="1"/>
          </p:cNvSpPr>
          <p:nvPr>
            <p:ph type="body" sz="quarter" idx="10" hasCustomPrompt="1"/>
          </p:nvPr>
        </p:nvSpPr>
        <p:spPr>
          <a:xfrm>
            <a:off x="685800" y="5661226"/>
            <a:ext cx="6126163" cy="892175"/>
          </a:xfrm>
          <a:prstGeom prst="rect">
            <a:avLst/>
          </a:prstGeom>
        </p:spPr>
        <p:txBody>
          <a:bodyPr/>
          <a:lstStyle>
            <a:lvl1pPr>
              <a:defRPr sz="3200">
                <a:latin typeface="Times New Roman" panose="02020603050405020304" pitchFamily="18" charset="0"/>
                <a:cs typeface="Times New Roman" panose="02020603050405020304" pitchFamily="18" charset="0"/>
              </a:defRPr>
            </a:lvl1pPr>
          </a:lstStyle>
          <a:p>
            <a:pPr lvl="0"/>
            <a:r>
              <a:rPr lang="zh-TW" altLang="en-US" dirty="0" smtClean="0"/>
              <a:t>．按一下以編輯母片文字樣式</a:t>
            </a:r>
          </a:p>
        </p:txBody>
      </p:sp>
    </p:spTree>
    <p:extLst>
      <p:ext uri="{BB962C8B-B14F-4D97-AF65-F5344CB8AC3E}">
        <p14:creationId xmlns:p14="http://schemas.microsoft.com/office/powerpoint/2010/main" val="1649927474"/>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userDrawn="1">
  <p:cSld name="58_Title and Content">
    <p:spTree>
      <p:nvGrpSpPr>
        <p:cNvPr id="1" name=""/>
        <p:cNvGrpSpPr/>
        <p:nvPr/>
      </p:nvGrpSpPr>
      <p:grpSpPr>
        <a:xfrm>
          <a:off x="0" y="0"/>
          <a:ext cx="0" cy="0"/>
          <a:chOff x="0" y="0"/>
          <a:chExt cx="0" cy="0"/>
        </a:xfrm>
      </p:grpSpPr>
      <p:sp>
        <p:nvSpPr>
          <p:cNvPr id="2" name="Holder 2"/>
          <p:cNvSpPr>
            <a:spLocks noGrp="1"/>
          </p:cNvSpPr>
          <p:nvPr>
            <p:ph type="title"/>
          </p:nvPr>
        </p:nvSpPr>
        <p:spPr>
          <a:xfrm>
            <a:off x="2438400" y="1283970"/>
            <a:ext cx="6708808" cy="2983230"/>
          </a:xfrm>
          <a:prstGeom prst="rect">
            <a:avLst/>
          </a:prstGeom>
        </p:spPr>
        <p:txBody>
          <a:bodyPr lIns="0" tIns="0" rIns="0" bIns="0"/>
          <a:lstStyle>
            <a:lvl1pPr>
              <a:defRPr sz="14800" b="0" i="0">
                <a:solidFill>
                  <a:srgbClr val="231F20"/>
                </a:solidFill>
                <a:latin typeface="標楷體" panose="03000509000000000000" pitchFamily="65" charset="-120"/>
                <a:ea typeface="標楷體" panose="03000509000000000000" pitchFamily="65" charset="-120"/>
                <a:cs typeface="標楷體" panose="03000509000000000000" pitchFamily="65" charset="-120"/>
              </a:defRPr>
            </a:lvl1pPr>
          </a:lstStyle>
          <a:p>
            <a:endParaRPr dirty="0"/>
          </a:p>
        </p:txBody>
      </p:sp>
      <p:sp>
        <p:nvSpPr>
          <p:cNvPr id="3" name="Holder 3"/>
          <p:cNvSpPr>
            <a:spLocks noGrp="1"/>
          </p:cNvSpPr>
          <p:nvPr>
            <p:ph type="body" idx="1"/>
          </p:nvPr>
        </p:nvSpPr>
        <p:spPr>
          <a:xfrm>
            <a:off x="3124199" y="3855720"/>
            <a:ext cx="4876801" cy="4526280"/>
          </a:xfrm>
          <a:prstGeom prst="rect">
            <a:avLst/>
          </a:prstGeom>
        </p:spPr>
        <p:txBody>
          <a:bodyPr lIns="0" tIns="0" rIns="0" bIns="0"/>
          <a:lstStyle>
            <a:lvl1pPr>
              <a:defRPr sz="7200">
                <a:solidFill>
                  <a:schemeClr val="accent1">
                    <a:lumMod val="75000"/>
                  </a:schemeClr>
                </a:solidFill>
                <a:latin typeface="Times New Roman" panose="02020603050405020304" pitchFamily="18" charset="0"/>
                <a:cs typeface="Times New Roman" panose="02020603050405020304" pitchFamily="18" charset="0"/>
              </a:defRPr>
            </a:lvl1pPr>
          </a:lstStyle>
          <a:p>
            <a:endParaRPr dirty="0"/>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dirty="0"/>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1/28/2019</a:t>
            </a:fld>
            <a:endParaRPr lang="en-US" dirty="0"/>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dirty="0"/>
          </a:p>
        </p:txBody>
      </p:sp>
      <p:sp>
        <p:nvSpPr>
          <p:cNvPr id="8" name="文字版面配置區 7"/>
          <p:cNvSpPr>
            <a:spLocks noGrp="1"/>
          </p:cNvSpPr>
          <p:nvPr>
            <p:ph type="body" sz="quarter" idx="10" hasCustomPrompt="1"/>
          </p:nvPr>
        </p:nvSpPr>
        <p:spPr>
          <a:xfrm>
            <a:off x="685800" y="5661226"/>
            <a:ext cx="6126163" cy="892175"/>
          </a:xfrm>
          <a:prstGeom prst="rect">
            <a:avLst/>
          </a:prstGeom>
        </p:spPr>
        <p:txBody>
          <a:bodyPr/>
          <a:lstStyle>
            <a:lvl1pPr>
              <a:defRPr sz="3200">
                <a:latin typeface="Times New Roman" panose="02020603050405020304" pitchFamily="18" charset="0"/>
                <a:cs typeface="Times New Roman" panose="02020603050405020304" pitchFamily="18" charset="0"/>
              </a:defRPr>
            </a:lvl1pPr>
          </a:lstStyle>
          <a:p>
            <a:pPr lvl="0"/>
            <a:r>
              <a:rPr lang="zh-TW" altLang="en-US" dirty="0" smtClean="0"/>
              <a:t>．按一下以編輯母片文字樣式</a:t>
            </a:r>
          </a:p>
        </p:txBody>
      </p:sp>
    </p:spTree>
    <p:extLst>
      <p:ext uri="{BB962C8B-B14F-4D97-AF65-F5344CB8AC3E}">
        <p14:creationId xmlns:p14="http://schemas.microsoft.com/office/powerpoint/2010/main" val="754479335"/>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userDrawn="1">
  <p:cSld name="59_Title and Content">
    <p:spTree>
      <p:nvGrpSpPr>
        <p:cNvPr id="1" name=""/>
        <p:cNvGrpSpPr/>
        <p:nvPr/>
      </p:nvGrpSpPr>
      <p:grpSpPr>
        <a:xfrm>
          <a:off x="0" y="0"/>
          <a:ext cx="0" cy="0"/>
          <a:chOff x="0" y="0"/>
          <a:chExt cx="0" cy="0"/>
        </a:xfrm>
      </p:grpSpPr>
      <p:sp>
        <p:nvSpPr>
          <p:cNvPr id="2" name="Holder 2"/>
          <p:cNvSpPr>
            <a:spLocks noGrp="1"/>
          </p:cNvSpPr>
          <p:nvPr>
            <p:ph type="title"/>
          </p:nvPr>
        </p:nvSpPr>
        <p:spPr>
          <a:xfrm>
            <a:off x="2438400" y="1283970"/>
            <a:ext cx="6708808" cy="2983230"/>
          </a:xfrm>
          <a:prstGeom prst="rect">
            <a:avLst/>
          </a:prstGeom>
        </p:spPr>
        <p:txBody>
          <a:bodyPr lIns="0" tIns="0" rIns="0" bIns="0"/>
          <a:lstStyle>
            <a:lvl1pPr>
              <a:defRPr sz="14800" b="0" i="0">
                <a:solidFill>
                  <a:srgbClr val="231F20"/>
                </a:solidFill>
                <a:latin typeface="標楷體" panose="03000509000000000000" pitchFamily="65" charset="-120"/>
                <a:ea typeface="標楷體" panose="03000509000000000000" pitchFamily="65" charset="-120"/>
                <a:cs typeface="標楷體" panose="03000509000000000000" pitchFamily="65" charset="-120"/>
              </a:defRPr>
            </a:lvl1pPr>
          </a:lstStyle>
          <a:p>
            <a:endParaRPr dirty="0"/>
          </a:p>
        </p:txBody>
      </p:sp>
      <p:sp>
        <p:nvSpPr>
          <p:cNvPr id="3" name="Holder 3"/>
          <p:cNvSpPr>
            <a:spLocks noGrp="1"/>
          </p:cNvSpPr>
          <p:nvPr>
            <p:ph type="body" idx="1"/>
          </p:nvPr>
        </p:nvSpPr>
        <p:spPr>
          <a:xfrm>
            <a:off x="3124199" y="3855720"/>
            <a:ext cx="4876801" cy="4526280"/>
          </a:xfrm>
          <a:prstGeom prst="rect">
            <a:avLst/>
          </a:prstGeom>
        </p:spPr>
        <p:txBody>
          <a:bodyPr lIns="0" tIns="0" rIns="0" bIns="0"/>
          <a:lstStyle>
            <a:lvl1pPr>
              <a:defRPr sz="7200">
                <a:solidFill>
                  <a:schemeClr val="accent1">
                    <a:lumMod val="75000"/>
                  </a:schemeClr>
                </a:solidFill>
                <a:latin typeface="Times New Roman" panose="02020603050405020304" pitchFamily="18" charset="0"/>
                <a:cs typeface="Times New Roman" panose="02020603050405020304" pitchFamily="18" charset="0"/>
              </a:defRPr>
            </a:lvl1pPr>
          </a:lstStyle>
          <a:p>
            <a:endParaRPr dirty="0"/>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dirty="0"/>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1/28/2019</a:t>
            </a:fld>
            <a:endParaRPr lang="en-US" dirty="0"/>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dirty="0"/>
          </a:p>
        </p:txBody>
      </p:sp>
      <p:sp>
        <p:nvSpPr>
          <p:cNvPr id="8" name="文字版面配置區 7"/>
          <p:cNvSpPr>
            <a:spLocks noGrp="1"/>
          </p:cNvSpPr>
          <p:nvPr>
            <p:ph type="body" sz="quarter" idx="10" hasCustomPrompt="1"/>
          </p:nvPr>
        </p:nvSpPr>
        <p:spPr>
          <a:xfrm>
            <a:off x="685800" y="5661226"/>
            <a:ext cx="6126163" cy="892175"/>
          </a:xfrm>
          <a:prstGeom prst="rect">
            <a:avLst/>
          </a:prstGeom>
        </p:spPr>
        <p:txBody>
          <a:bodyPr/>
          <a:lstStyle>
            <a:lvl1pPr>
              <a:defRPr sz="3200">
                <a:latin typeface="Times New Roman" panose="02020603050405020304" pitchFamily="18" charset="0"/>
                <a:cs typeface="Times New Roman" panose="02020603050405020304" pitchFamily="18" charset="0"/>
              </a:defRPr>
            </a:lvl1pPr>
          </a:lstStyle>
          <a:p>
            <a:pPr lvl="0"/>
            <a:r>
              <a:rPr lang="zh-TW" altLang="en-US" dirty="0" smtClean="0"/>
              <a:t>．按一下以編輯母片文字樣式</a:t>
            </a:r>
          </a:p>
        </p:txBody>
      </p:sp>
    </p:spTree>
    <p:extLst>
      <p:ext uri="{BB962C8B-B14F-4D97-AF65-F5344CB8AC3E}">
        <p14:creationId xmlns:p14="http://schemas.microsoft.com/office/powerpoint/2010/main" val="3428555462"/>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userDrawn="1">
  <p:cSld name="60_Title and Content">
    <p:spTree>
      <p:nvGrpSpPr>
        <p:cNvPr id="1" name=""/>
        <p:cNvGrpSpPr/>
        <p:nvPr/>
      </p:nvGrpSpPr>
      <p:grpSpPr>
        <a:xfrm>
          <a:off x="0" y="0"/>
          <a:ext cx="0" cy="0"/>
          <a:chOff x="0" y="0"/>
          <a:chExt cx="0" cy="0"/>
        </a:xfrm>
      </p:grpSpPr>
      <p:sp>
        <p:nvSpPr>
          <p:cNvPr id="2" name="Holder 2"/>
          <p:cNvSpPr>
            <a:spLocks noGrp="1"/>
          </p:cNvSpPr>
          <p:nvPr>
            <p:ph type="title"/>
          </p:nvPr>
        </p:nvSpPr>
        <p:spPr>
          <a:xfrm>
            <a:off x="2438400" y="1283970"/>
            <a:ext cx="6708808" cy="2983230"/>
          </a:xfrm>
          <a:prstGeom prst="rect">
            <a:avLst/>
          </a:prstGeom>
        </p:spPr>
        <p:txBody>
          <a:bodyPr lIns="0" tIns="0" rIns="0" bIns="0"/>
          <a:lstStyle>
            <a:lvl1pPr>
              <a:defRPr sz="14800" b="0" i="0">
                <a:solidFill>
                  <a:srgbClr val="231F20"/>
                </a:solidFill>
                <a:latin typeface="標楷體" panose="03000509000000000000" pitchFamily="65" charset="-120"/>
                <a:ea typeface="標楷體" panose="03000509000000000000" pitchFamily="65" charset="-120"/>
                <a:cs typeface="標楷體" panose="03000509000000000000" pitchFamily="65" charset="-120"/>
              </a:defRPr>
            </a:lvl1pPr>
          </a:lstStyle>
          <a:p>
            <a:endParaRPr dirty="0"/>
          </a:p>
        </p:txBody>
      </p:sp>
      <p:sp>
        <p:nvSpPr>
          <p:cNvPr id="3" name="Holder 3"/>
          <p:cNvSpPr>
            <a:spLocks noGrp="1"/>
          </p:cNvSpPr>
          <p:nvPr>
            <p:ph type="body" idx="1"/>
          </p:nvPr>
        </p:nvSpPr>
        <p:spPr>
          <a:xfrm>
            <a:off x="3124199" y="3855720"/>
            <a:ext cx="4876801" cy="4526280"/>
          </a:xfrm>
          <a:prstGeom prst="rect">
            <a:avLst/>
          </a:prstGeom>
        </p:spPr>
        <p:txBody>
          <a:bodyPr lIns="0" tIns="0" rIns="0" bIns="0"/>
          <a:lstStyle>
            <a:lvl1pPr>
              <a:defRPr sz="7200">
                <a:solidFill>
                  <a:schemeClr val="accent1">
                    <a:lumMod val="75000"/>
                  </a:schemeClr>
                </a:solidFill>
                <a:latin typeface="Times New Roman" panose="02020603050405020304" pitchFamily="18" charset="0"/>
                <a:cs typeface="Times New Roman" panose="02020603050405020304" pitchFamily="18" charset="0"/>
              </a:defRPr>
            </a:lvl1pPr>
          </a:lstStyle>
          <a:p>
            <a:endParaRPr dirty="0"/>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dirty="0"/>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1/28/2019</a:t>
            </a:fld>
            <a:endParaRPr lang="en-US" dirty="0"/>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dirty="0"/>
          </a:p>
        </p:txBody>
      </p:sp>
      <p:sp>
        <p:nvSpPr>
          <p:cNvPr id="8" name="文字版面配置區 7"/>
          <p:cNvSpPr>
            <a:spLocks noGrp="1"/>
          </p:cNvSpPr>
          <p:nvPr>
            <p:ph type="body" sz="quarter" idx="10" hasCustomPrompt="1"/>
          </p:nvPr>
        </p:nvSpPr>
        <p:spPr>
          <a:xfrm>
            <a:off x="685800" y="5661226"/>
            <a:ext cx="6126163" cy="892175"/>
          </a:xfrm>
          <a:prstGeom prst="rect">
            <a:avLst/>
          </a:prstGeom>
        </p:spPr>
        <p:txBody>
          <a:bodyPr/>
          <a:lstStyle>
            <a:lvl1pPr>
              <a:defRPr sz="3200">
                <a:latin typeface="Times New Roman" panose="02020603050405020304" pitchFamily="18" charset="0"/>
                <a:cs typeface="Times New Roman" panose="02020603050405020304" pitchFamily="18" charset="0"/>
              </a:defRPr>
            </a:lvl1pPr>
          </a:lstStyle>
          <a:p>
            <a:pPr lvl="0"/>
            <a:r>
              <a:rPr lang="zh-TW" altLang="en-US" dirty="0" smtClean="0"/>
              <a:t>．按一下以編輯母片文字樣式</a:t>
            </a:r>
          </a:p>
        </p:txBody>
      </p:sp>
    </p:spTree>
    <p:extLst>
      <p:ext uri="{BB962C8B-B14F-4D97-AF65-F5344CB8AC3E}">
        <p14:creationId xmlns:p14="http://schemas.microsoft.com/office/powerpoint/2010/main" val="3461219517"/>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userDrawn="1">
  <p:cSld name="61_Title and Content">
    <p:spTree>
      <p:nvGrpSpPr>
        <p:cNvPr id="1" name=""/>
        <p:cNvGrpSpPr/>
        <p:nvPr/>
      </p:nvGrpSpPr>
      <p:grpSpPr>
        <a:xfrm>
          <a:off x="0" y="0"/>
          <a:ext cx="0" cy="0"/>
          <a:chOff x="0" y="0"/>
          <a:chExt cx="0" cy="0"/>
        </a:xfrm>
      </p:grpSpPr>
      <p:sp>
        <p:nvSpPr>
          <p:cNvPr id="2" name="Holder 2"/>
          <p:cNvSpPr>
            <a:spLocks noGrp="1"/>
          </p:cNvSpPr>
          <p:nvPr>
            <p:ph type="title"/>
          </p:nvPr>
        </p:nvSpPr>
        <p:spPr>
          <a:xfrm>
            <a:off x="2438400" y="1283970"/>
            <a:ext cx="6708808" cy="2983230"/>
          </a:xfrm>
          <a:prstGeom prst="rect">
            <a:avLst/>
          </a:prstGeom>
        </p:spPr>
        <p:txBody>
          <a:bodyPr lIns="0" tIns="0" rIns="0" bIns="0"/>
          <a:lstStyle>
            <a:lvl1pPr>
              <a:defRPr sz="14800" b="0" i="0">
                <a:solidFill>
                  <a:srgbClr val="231F20"/>
                </a:solidFill>
                <a:latin typeface="標楷體" panose="03000509000000000000" pitchFamily="65" charset="-120"/>
                <a:ea typeface="標楷體" panose="03000509000000000000" pitchFamily="65" charset="-120"/>
                <a:cs typeface="標楷體" panose="03000509000000000000" pitchFamily="65" charset="-120"/>
              </a:defRPr>
            </a:lvl1pPr>
          </a:lstStyle>
          <a:p>
            <a:endParaRPr dirty="0"/>
          </a:p>
        </p:txBody>
      </p:sp>
      <p:sp>
        <p:nvSpPr>
          <p:cNvPr id="3" name="Holder 3"/>
          <p:cNvSpPr>
            <a:spLocks noGrp="1"/>
          </p:cNvSpPr>
          <p:nvPr>
            <p:ph type="body" idx="1"/>
          </p:nvPr>
        </p:nvSpPr>
        <p:spPr>
          <a:xfrm>
            <a:off x="3124199" y="3855720"/>
            <a:ext cx="4876801" cy="4526280"/>
          </a:xfrm>
          <a:prstGeom prst="rect">
            <a:avLst/>
          </a:prstGeom>
        </p:spPr>
        <p:txBody>
          <a:bodyPr lIns="0" tIns="0" rIns="0" bIns="0"/>
          <a:lstStyle>
            <a:lvl1pPr>
              <a:defRPr sz="7200">
                <a:solidFill>
                  <a:schemeClr val="accent1">
                    <a:lumMod val="75000"/>
                  </a:schemeClr>
                </a:solidFill>
                <a:latin typeface="Times New Roman" panose="02020603050405020304" pitchFamily="18" charset="0"/>
                <a:cs typeface="Times New Roman" panose="02020603050405020304" pitchFamily="18" charset="0"/>
              </a:defRPr>
            </a:lvl1pPr>
          </a:lstStyle>
          <a:p>
            <a:endParaRPr dirty="0"/>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dirty="0"/>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1/28/2019</a:t>
            </a:fld>
            <a:endParaRPr lang="en-US" dirty="0"/>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dirty="0"/>
          </a:p>
        </p:txBody>
      </p:sp>
      <p:sp>
        <p:nvSpPr>
          <p:cNvPr id="8" name="文字版面配置區 7"/>
          <p:cNvSpPr>
            <a:spLocks noGrp="1"/>
          </p:cNvSpPr>
          <p:nvPr>
            <p:ph type="body" sz="quarter" idx="10" hasCustomPrompt="1"/>
          </p:nvPr>
        </p:nvSpPr>
        <p:spPr>
          <a:xfrm>
            <a:off x="685800" y="5661226"/>
            <a:ext cx="6126163" cy="892175"/>
          </a:xfrm>
          <a:prstGeom prst="rect">
            <a:avLst/>
          </a:prstGeom>
        </p:spPr>
        <p:txBody>
          <a:bodyPr/>
          <a:lstStyle>
            <a:lvl1pPr>
              <a:defRPr sz="3200">
                <a:latin typeface="Times New Roman" panose="02020603050405020304" pitchFamily="18" charset="0"/>
                <a:cs typeface="Times New Roman" panose="02020603050405020304" pitchFamily="18" charset="0"/>
              </a:defRPr>
            </a:lvl1pPr>
          </a:lstStyle>
          <a:p>
            <a:pPr lvl="0"/>
            <a:r>
              <a:rPr lang="zh-TW" altLang="en-US" dirty="0" smtClean="0"/>
              <a:t>．按一下以編輯母片文字樣式</a:t>
            </a:r>
          </a:p>
        </p:txBody>
      </p:sp>
    </p:spTree>
    <p:extLst>
      <p:ext uri="{BB962C8B-B14F-4D97-AF65-F5344CB8AC3E}">
        <p14:creationId xmlns:p14="http://schemas.microsoft.com/office/powerpoint/2010/main" val="3470110521"/>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userDrawn="1">
  <p:cSld name="62_Title and Content">
    <p:spTree>
      <p:nvGrpSpPr>
        <p:cNvPr id="1" name=""/>
        <p:cNvGrpSpPr/>
        <p:nvPr/>
      </p:nvGrpSpPr>
      <p:grpSpPr>
        <a:xfrm>
          <a:off x="0" y="0"/>
          <a:ext cx="0" cy="0"/>
          <a:chOff x="0" y="0"/>
          <a:chExt cx="0" cy="0"/>
        </a:xfrm>
      </p:grpSpPr>
      <p:sp>
        <p:nvSpPr>
          <p:cNvPr id="2" name="Holder 2"/>
          <p:cNvSpPr>
            <a:spLocks noGrp="1"/>
          </p:cNvSpPr>
          <p:nvPr>
            <p:ph type="title"/>
          </p:nvPr>
        </p:nvSpPr>
        <p:spPr>
          <a:xfrm>
            <a:off x="2438400" y="1283970"/>
            <a:ext cx="6708808" cy="2983230"/>
          </a:xfrm>
          <a:prstGeom prst="rect">
            <a:avLst/>
          </a:prstGeom>
        </p:spPr>
        <p:txBody>
          <a:bodyPr lIns="0" tIns="0" rIns="0" bIns="0"/>
          <a:lstStyle>
            <a:lvl1pPr>
              <a:defRPr sz="14800" b="0" i="0">
                <a:solidFill>
                  <a:srgbClr val="231F20"/>
                </a:solidFill>
                <a:latin typeface="標楷體" panose="03000509000000000000" pitchFamily="65" charset="-120"/>
                <a:ea typeface="標楷體" panose="03000509000000000000" pitchFamily="65" charset="-120"/>
                <a:cs typeface="標楷體" panose="03000509000000000000" pitchFamily="65" charset="-120"/>
              </a:defRPr>
            </a:lvl1pPr>
          </a:lstStyle>
          <a:p>
            <a:endParaRPr dirty="0"/>
          </a:p>
        </p:txBody>
      </p:sp>
      <p:sp>
        <p:nvSpPr>
          <p:cNvPr id="3" name="Holder 3"/>
          <p:cNvSpPr>
            <a:spLocks noGrp="1"/>
          </p:cNvSpPr>
          <p:nvPr>
            <p:ph type="body" idx="1"/>
          </p:nvPr>
        </p:nvSpPr>
        <p:spPr>
          <a:xfrm>
            <a:off x="3124199" y="3855720"/>
            <a:ext cx="4876801" cy="4526280"/>
          </a:xfrm>
          <a:prstGeom prst="rect">
            <a:avLst/>
          </a:prstGeom>
        </p:spPr>
        <p:txBody>
          <a:bodyPr lIns="0" tIns="0" rIns="0" bIns="0"/>
          <a:lstStyle>
            <a:lvl1pPr>
              <a:defRPr sz="7200">
                <a:solidFill>
                  <a:schemeClr val="accent1">
                    <a:lumMod val="75000"/>
                  </a:schemeClr>
                </a:solidFill>
                <a:latin typeface="Times New Roman" panose="02020603050405020304" pitchFamily="18" charset="0"/>
                <a:cs typeface="Times New Roman" panose="02020603050405020304" pitchFamily="18" charset="0"/>
              </a:defRPr>
            </a:lvl1pPr>
          </a:lstStyle>
          <a:p>
            <a:endParaRPr dirty="0"/>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dirty="0"/>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1/28/2019</a:t>
            </a:fld>
            <a:endParaRPr lang="en-US" dirty="0"/>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dirty="0"/>
          </a:p>
        </p:txBody>
      </p:sp>
      <p:sp>
        <p:nvSpPr>
          <p:cNvPr id="8" name="文字版面配置區 7"/>
          <p:cNvSpPr>
            <a:spLocks noGrp="1"/>
          </p:cNvSpPr>
          <p:nvPr>
            <p:ph type="body" sz="quarter" idx="10" hasCustomPrompt="1"/>
          </p:nvPr>
        </p:nvSpPr>
        <p:spPr>
          <a:xfrm>
            <a:off x="685800" y="5661226"/>
            <a:ext cx="6126163" cy="892175"/>
          </a:xfrm>
          <a:prstGeom prst="rect">
            <a:avLst/>
          </a:prstGeom>
        </p:spPr>
        <p:txBody>
          <a:bodyPr/>
          <a:lstStyle>
            <a:lvl1pPr>
              <a:defRPr sz="3200">
                <a:latin typeface="Times New Roman" panose="02020603050405020304" pitchFamily="18" charset="0"/>
                <a:cs typeface="Times New Roman" panose="02020603050405020304" pitchFamily="18" charset="0"/>
              </a:defRPr>
            </a:lvl1pPr>
          </a:lstStyle>
          <a:p>
            <a:pPr lvl="0"/>
            <a:r>
              <a:rPr lang="zh-TW" altLang="en-US" dirty="0" smtClean="0"/>
              <a:t>．按一下以編輯母片文字樣式</a:t>
            </a:r>
          </a:p>
        </p:txBody>
      </p:sp>
    </p:spTree>
    <p:extLst>
      <p:ext uri="{BB962C8B-B14F-4D97-AF65-F5344CB8AC3E}">
        <p14:creationId xmlns:p14="http://schemas.microsoft.com/office/powerpoint/2010/main" val="480954877"/>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userDrawn="1">
  <p:cSld name="63_Title and Content">
    <p:spTree>
      <p:nvGrpSpPr>
        <p:cNvPr id="1" name=""/>
        <p:cNvGrpSpPr/>
        <p:nvPr/>
      </p:nvGrpSpPr>
      <p:grpSpPr>
        <a:xfrm>
          <a:off x="0" y="0"/>
          <a:ext cx="0" cy="0"/>
          <a:chOff x="0" y="0"/>
          <a:chExt cx="0" cy="0"/>
        </a:xfrm>
      </p:grpSpPr>
      <p:sp>
        <p:nvSpPr>
          <p:cNvPr id="2" name="Holder 2"/>
          <p:cNvSpPr>
            <a:spLocks noGrp="1"/>
          </p:cNvSpPr>
          <p:nvPr>
            <p:ph type="title"/>
          </p:nvPr>
        </p:nvSpPr>
        <p:spPr>
          <a:xfrm>
            <a:off x="2438400" y="1283970"/>
            <a:ext cx="6708808" cy="2983230"/>
          </a:xfrm>
          <a:prstGeom prst="rect">
            <a:avLst/>
          </a:prstGeom>
        </p:spPr>
        <p:txBody>
          <a:bodyPr lIns="0" tIns="0" rIns="0" bIns="0"/>
          <a:lstStyle>
            <a:lvl1pPr>
              <a:defRPr sz="14800" b="0" i="0">
                <a:solidFill>
                  <a:srgbClr val="231F20"/>
                </a:solidFill>
                <a:latin typeface="標楷體" panose="03000509000000000000" pitchFamily="65" charset="-120"/>
                <a:ea typeface="標楷體" panose="03000509000000000000" pitchFamily="65" charset="-120"/>
                <a:cs typeface="標楷體" panose="03000509000000000000" pitchFamily="65" charset="-120"/>
              </a:defRPr>
            </a:lvl1pPr>
          </a:lstStyle>
          <a:p>
            <a:endParaRPr dirty="0"/>
          </a:p>
        </p:txBody>
      </p:sp>
      <p:sp>
        <p:nvSpPr>
          <p:cNvPr id="3" name="Holder 3"/>
          <p:cNvSpPr>
            <a:spLocks noGrp="1"/>
          </p:cNvSpPr>
          <p:nvPr>
            <p:ph type="body" idx="1"/>
          </p:nvPr>
        </p:nvSpPr>
        <p:spPr>
          <a:xfrm>
            <a:off x="3124199" y="3855720"/>
            <a:ext cx="4876801" cy="4526280"/>
          </a:xfrm>
          <a:prstGeom prst="rect">
            <a:avLst/>
          </a:prstGeom>
        </p:spPr>
        <p:txBody>
          <a:bodyPr lIns="0" tIns="0" rIns="0" bIns="0"/>
          <a:lstStyle>
            <a:lvl1pPr>
              <a:defRPr sz="7200">
                <a:solidFill>
                  <a:schemeClr val="accent1">
                    <a:lumMod val="75000"/>
                  </a:schemeClr>
                </a:solidFill>
                <a:latin typeface="Times New Roman" panose="02020603050405020304" pitchFamily="18" charset="0"/>
                <a:cs typeface="Times New Roman" panose="02020603050405020304" pitchFamily="18" charset="0"/>
              </a:defRPr>
            </a:lvl1pPr>
          </a:lstStyle>
          <a:p>
            <a:endParaRPr dirty="0"/>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dirty="0"/>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1/28/2019</a:t>
            </a:fld>
            <a:endParaRPr lang="en-US" dirty="0"/>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dirty="0"/>
          </a:p>
        </p:txBody>
      </p:sp>
      <p:sp>
        <p:nvSpPr>
          <p:cNvPr id="8" name="文字版面配置區 7"/>
          <p:cNvSpPr>
            <a:spLocks noGrp="1"/>
          </p:cNvSpPr>
          <p:nvPr>
            <p:ph type="body" sz="quarter" idx="10" hasCustomPrompt="1"/>
          </p:nvPr>
        </p:nvSpPr>
        <p:spPr>
          <a:xfrm>
            <a:off x="685800" y="5661226"/>
            <a:ext cx="6126163" cy="892175"/>
          </a:xfrm>
          <a:prstGeom prst="rect">
            <a:avLst/>
          </a:prstGeom>
        </p:spPr>
        <p:txBody>
          <a:bodyPr/>
          <a:lstStyle>
            <a:lvl1pPr>
              <a:defRPr sz="3200">
                <a:latin typeface="Times New Roman" panose="02020603050405020304" pitchFamily="18" charset="0"/>
                <a:cs typeface="Times New Roman" panose="02020603050405020304" pitchFamily="18" charset="0"/>
              </a:defRPr>
            </a:lvl1pPr>
          </a:lstStyle>
          <a:p>
            <a:pPr lvl="0"/>
            <a:r>
              <a:rPr lang="zh-TW" altLang="en-US" dirty="0" smtClean="0"/>
              <a:t>．按一下以編輯母片文字樣式</a:t>
            </a:r>
          </a:p>
        </p:txBody>
      </p:sp>
    </p:spTree>
    <p:extLst>
      <p:ext uri="{BB962C8B-B14F-4D97-AF65-F5344CB8AC3E}">
        <p14:creationId xmlns:p14="http://schemas.microsoft.com/office/powerpoint/2010/main" val="3344251823"/>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userDrawn="1">
  <p:cSld name="64_Title and Content">
    <p:spTree>
      <p:nvGrpSpPr>
        <p:cNvPr id="1" name=""/>
        <p:cNvGrpSpPr/>
        <p:nvPr/>
      </p:nvGrpSpPr>
      <p:grpSpPr>
        <a:xfrm>
          <a:off x="0" y="0"/>
          <a:ext cx="0" cy="0"/>
          <a:chOff x="0" y="0"/>
          <a:chExt cx="0" cy="0"/>
        </a:xfrm>
      </p:grpSpPr>
      <p:sp>
        <p:nvSpPr>
          <p:cNvPr id="2" name="Holder 2"/>
          <p:cNvSpPr>
            <a:spLocks noGrp="1"/>
          </p:cNvSpPr>
          <p:nvPr>
            <p:ph type="title"/>
          </p:nvPr>
        </p:nvSpPr>
        <p:spPr>
          <a:xfrm>
            <a:off x="2438400" y="1283970"/>
            <a:ext cx="6708808" cy="2983230"/>
          </a:xfrm>
          <a:prstGeom prst="rect">
            <a:avLst/>
          </a:prstGeom>
        </p:spPr>
        <p:txBody>
          <a:bodyPr lIns="0" tIns="0" rIns="0" bIns="0"/>
          <a:lstStyle>
            <a:lvl1pPr>
              <a:defRPr sz="14800" b="0" i="0">
                <a:solidFill>
                  <a:srgbClr val="231F20"/>
                </a:solidFill>
                <a:latin typeface="標楷體" panose="03000509000000000000" pitchFamily="65" charset="-120"/>
                <a:ea typeface="標楷體" panose="03000509000000000000" pitchFamily="65" charset="-120"/>
                <a:cs typeface="標楷體" panose="03000509000000000000" pitchFamily="65" charset="-120"/>
              </a:defRPr>
            </a:lvl1pPr>
          </a:lstStyle>
          <a:p>
            <a:endParaRPr dirty="0"/>
          </a:p>
        </p:txBody>
      </p:sp>
      <p:sp>
        <p:nvSpPr>
          <p:cNvPr id="3" name="Holder 3"/>
          <p:cNvSpPr>
            <a:spLocks noGrp="1"/>
          </p:cNvSpPr>
          <p:nvPr>
            <p:ph type="body" idx="1"/>
          </p:nvPr>
        </p:nvSpPr>
        <p:spPr>
          <a:xfrm>
            <a:off x="3124199" y="3855720"/>
            <a:ext cx="4876801" cy="4526280"/>
          </a:xfrm>
          <a:prstGeom prst="rect">
            <a:avLst/>
          </a:prstGeom>
        </p:spPr>
        <p:txBody>
          <a:bodyPr lIns="0" tIns="0" rIns="0" bIns="0"/>
          <a:lstStyle>
            <a:lvl1pPr>
              <a:defRPr sz="7200">
                <a:solidFill>
                  <a:schemeClr val="accent1">
                    <a:lumMod val="75000"/>
                  </a:schemeClr>
                </a:solidFill>
                <a:latin typeface="Times New Roman" panose="02020603050405020304" pitchFamily="18" charset="0"/>
                <a:cs typeface="Times New Roman" panose="02020603050405020304" pitchFamily="18" charset="0"/>
              </a:defRPr>
            </a:lvl1pPr>
          </a:lstStyle>
          <a:p>
            <a:endParaRPr dirty="0"/>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dirty="0"/>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1/28/2019</a:t>
            </a:fld>
            <a:endParaRPr lang="en-US" dirty="0"/>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dirty="0"/>
          </a:p>
        </p:txBody>
      </p:sp>
      <p:sp>
        <p:nvSpPr>
          <p:cNvPr id="8" name="文字版面配置區 7"/>
          <p:cNvSpPr>
            <a:spLocks noGrp="1"/>
          </p:cNvSpPr>
          <p:nvPr>
            <p:ph type="body" sz="quarter" idx="10" hasCustomPrompt="1"/>
          </p:nvPr>
        </p:nvSpPr>
        <p:spPr>
          <a:xfrm>
            <a:off x="685800" y="5661226"/>
            <a:ext cx="6126163" cy="892175"/>
          </a:xfrm>
          <a:prstGeom prst="rect">
            <a:avLst/>
          </a:prstGeom>
        </p:spPr>
        <p:txBody>
          <a:bodyPr/>
          <a:lstStyle>
            <a:lvl1pPr>
              <a:defRPr sz="3200">
                <a:latin typeface="Times New Roman" panose="02020603050405020304" pitchFamily="18" charset="0"/>
                <a:cs typeface="Times New Roman" panose="02020603050405020304" pitchFamily="18" charset="0"/>
              </a:defRPr>
            </a:lvl1pPr>
          </a:lstStyle>
          <a:p>
            <a:pPr lvl="0"/>
            <a:r>
              <a:rPr lang="zh-TW" altLang="en-US" dirty="0" smtClean="0"/>
              <a:t>．按一下以編輯母片文字樣式</a:t>
            </a:r>
          </a:p>
        </p:txBody>
      </p:sp>
    </p:spTree>
    <p:extLst>
      <p:ext uri="{BB962C8B-B14F-4D97-AF65-F5344CB8AC3E}">
        <p14:creationId xmlns:p14="http://schemas.microsoft.com/office/powerpoint/2010/main" val="324874859"/>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userDrawn="1">
  <p:cSld name="65_Title and Content">
    <p:spTree>
      <p:nvGrpSpPr>
        <p:cNvPr id="1" name=""/>
        <p:cNvGrpSpPr/>
        <p:nvPr/>
      </p:nvGrpSpPr>
      <p:grpSpPr>
        <a:xfrm>
          <a:off x="0" y="0"/>
          <a:ext cx="0" cy="0"/>
          <a:chOff x="0" y="0"/>
          <a:chExt cx="0" cy="0"/>
        </a:xfrm>
      </p:grpSpPr>
      <p:sp>
        <p:nvSpPr>
          <p:cNvPr id="2" name="Holder 2"/>
          <p:cNvSpPr>
            <a:spLocks noGrp="1"/>
          </p:cNvSpPr>
          <p:nvPr>
            <p:ph type="title"/>
          </p:nvPr>
        </p:nvSpPr>
        <p:spPr>
          <a:xfrm>
            <a:off x="2438400" y="1283970"/>
            <a:ext cx="6708808" cy="2983230"/>
          </a:xfrm>
          <a:prstGeom prst="rect">
            <a:avLst/>
          </a:prstGeom>
        </p:spPr>
        <p:txBody>
          <a:bodyPr lIns="0" tIns="0" rIns="0" bIns="0"/>
          <a:lstStyle>
            <a:lvl1pPr>
              <a:defRPr sz="14800" b="0" i="0">
                <a:solidFill>
                  <a:srgbClr val="231F20"/>
                </a:solidFill>
                <a:latin typeface="標楷體" panose="03000509000000000000" pitchFamily="65" charset="-120"/>
                <a:ea typeface="標楷體" panose="03000509000000000000" pitchFamily="65" charset="-120"/>
                <a:cs typeface="標楷體" panose="03000509000000000000" pitchFamily="65" charset="-120"/>
              </a:defRPr>
            </a:lvl1pPr>
          </a:lstStyle>
          <a:p>
            <a:endParaRPr dirty="0"/>
          </a:p>
        </p:txBody>
      </p:sp>
      <p:sp>
        <p:nvSpPr>
          <p:cNvPr id="3" name="Holder 3"/>
          <p:cNvSpPr>
            <a:spLocks noGrp="1"/>
          </p:cNvSpPr>
          <p:nvPr>
            <p:ph type="body" idx="1"/>
          </p:nvPr>
        </p:nvSpPr>
        <p:spPr>
          <a:xfrm>
            <a:off x="3124199" y="3855720"/>
            <a:ext cx="4876801" cy="4526280"/>
          </a:xfrm>
          <a:prstGeom prst="rect">
            <a:avLst/>
          </a:prstGeom>
        </p:spPr>
        <p:txBody>
          <a:bodyPr lIns="0" tIns="0" rIns="0" bIns="0"/>
          <a:lstStyle>
            <a:lvl1pPr>
              <a:defRPr sz="7200">
                <a:solidFill>
                  <a:schemeClr val="accent1">
                    <a:lumMod val="75000"/>
                  </a:schemeClr>
                </a:solidFill>
                <a:latin typeface="Times New Roman" panose="02020603050405020304" pitchFamily="18" charset="0"/>
                <a:cs typeface="Times New Roman" panose="02020603050405020304" pitchFamily="18" charset="0"/>
              </a:defRPr>
            </a:lvl1pPr>
          </a:lstStyle>
          <a:p>
            <a:endParaRPr dirty="0"/>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dirty="0"/>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1/28/2019</a:t>
            </a:fld>
            <a:endParaRPr lang="en-US" dirty="0"/>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dirty="0"/>
          </a:p>
        </p:txBody>
      </p:sp>
      <p:sp>
        <p:nvSpPr>
          <p:cNvPr id="8" name="文字版面配置區 7"/>
          <p:cNvSpPr>
            <a:spLocks noGrp="1"/>
          </p:cNvSpPr>
          <p:nvPr>
            <p:ph type="body" sz="quarter" idx="10" hasCustomPrompt="1"/>
          </p:nvPr>
        </p:nvSpPr>
        <p:spPr>
          <a:xfrm>
            <a:off x="685800" y="5661226"/>
            <a:ext cx="6126163" cy="892175"/>
          </a:xfrm>
          <a:prstGeom prst="rect">
            <a:avLst/>
          </a:prstGeom>
        </p:spPr>
        <p:txBody>
          <a:bodyPr/>
          <a:lstStyle>
            <a:lvl1pPr>
              <a:defRPr sz="3200">
                <a:latin typeface="Times New Roman" panose="02020603050405020304" pitchFamily="18" charset="0"/>
                <a:cs typeface="Times New Roman" panose="02020603050405020304" pitchFamily="18" charset="0"/>
              </a:defRPr>
            </a:lvl1pPr>
          </a:lstStyle>
          <a:p>
            <a:pPr lvl="0"/>
            <a:r>
              <a:rPr lang="zh-TW" altLang="en-US" dirty="0" smtClean="0"/>
              <a:t>．按一下以編輯母片文字樣式</a:t>
            </a:r>
          </a:p>
        </p:txBody>
      </p:sp>
    </p:spTree>
    <p:extLst>
      <p:ext uri="{BB962C8B-B14F-4D97-AF65-F5344CB8AC3E}">
        <p14:creationId xmlns:p14="http://schemas.microsoft.com/office/powerpoint/2010/main" val="364511516"/>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userDrawn="1">
  <p:cSld name="66_Title and Content">
    <p:spTree>
      <p:nvGrpSpPr>
        <p:cNvPr id="1" name=""/>
        <p:cNvGrpSpPr/>
        <p:nvPr/>
      </p:nvGrpSpPr>
      <p:grpSpPr>
        <a:xfrm>
          <a:off x="0" y="0"/>
          <a:ext cx="0" cy="0"/>
          <a:chOff x="0" y="0"/>
          <a:chExt cx="0" cy="0"/>
        </a:xfrm>
      </p:grpSpPr>
      <p:sp>
        <p:nvSpPr>
          <p:cNvPr id="2" name="Holder 2"/>
          <p:cNvSpPr>
            <a:spLocks noGrp="1"/>
          </p:cNvSpPr>
          <p:nvPr>
            <p:ph type="title"/>
          </p:nvPr>
        </p:nvSpPr>
        <p:spPr>
          <a:xfrm>
            <a:off x="2438400" y="1283970"/>
            <a:ext cx="6708808" cy="2983230"/>
          </a:xfrm>
          <a:prstGeom prst="rect">
            <a:avLst/>
          </a:prstGeom>
        </p:spPr>
        <p:txBody>
          <a:bodyPr lIns="0" tIns="0" rIns="0" bIns="0"/>
          <a:lstStyle>
            <a:lvl1pPr>
              <a:defRPr sz="14800" b="0" i="0">
                <a:solidFill>
                  <a:srgbClr val="231F20"/>
                </a:solidFill>
                <a:latin typeface="標楷體" panose="03000509000000000000" pitchFamily="65" charset="-120"/>
                <a:ea typeface="標楷體" panose="03000509000000000000" pitchFamily="65" charset="-120"/>
                <a:cs typeface="標楷體" panose="03000509000000000000" pitchFamily="65" charset="-120"/>
              </a:defRPr>
            </a:lvl1pPr>
          </a:lstStyle>
          <a:p>
            <a:endParaRPr dirty="0"/>
          </a:p>
        </p:txBody>
      </p:sp>
      <p:sp>
        <p:nvSpPr>
          <p:cNvPr id="3" name="Holder 3"/>
          <p:cNvSpPr>
            <a:spLocks noGrp="1"/>
          </p:cNvSpPr>
          <p:nvPr>
            <p:ph type="body" idx="1"/>
          </p:nvPr>
        </p:nvSpPr>
        <p:spPr>
          <a:xfrm>
            <a:off x="3124199" y="3855720"/>
            <a:ext cx="4876801" cy="4526280"/>
          </a:xfrm>
          <a:prstGeom prst="rect">
            <a:avLst/>
          </a:prstGeom>
        </p:spPr>
        <p:txBody>
          <a:bodyPr lIns="0" tIns="0" rIns="0" bIns="0"/>
          <a:lstStyle>
            <a:lvl1pPr>
              <a:defRPr sz="7200">
                <a:solidFill>
                  <a:schemeClr val="accent1">
                    <a:lumMod val="75000"/>
                  </a:schemeClr>
                </a:solidFill>
                <a:latin typeface="Times New Roman" panose="02020603050405020304" pitchFamily="18" charset="0"/>
                <a:cs typeface="Times New Roman" panose="02020603050405020304" pitchFamily="18" charset="0"/>
              </a:defRPr>
            </a:lvl1pPr>
          </a:lstStyle>
          <a:p>
            <a:endParaRPr dirty="0"/>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dirty="0"/>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1/28/2019</a:t>
            </a:fld>
            <a:endParaRPr lang="en-US" dirty="0"/>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dirty="0"/>
          </a:p>
        </p:txBody>
      </p:sp>
      <p:sp>
        <p:nvSpPr>
          <p:cNvPr id="8" name="文字版面配置區 7"/>
          <p:cNvSpPr>
            <a:spLocks noGrp="1"/>
          </p:cNvSpPr>
          <p:nvPr>
            <p:ph type="body" sz="quarter" idx="10" hasCustomPrompt="1"/>
          </p:nvPr>
        </p:nvSpPr>
        <p:spPr>
          <a:xfrm>
            <a:off x="685800" y="5661226"/>
            <a:ext cx="6126163" cy="892175"/>
          </a:xfrm>
          <a:prstGeom prst="rect">
            <a:avLst/>
          </a:prstGeom>
        </p:spPr>
        <p:txBody>
          <a:bodyPr/>
          <a:lstStyle>
            <a:lvl1pPr>
              <a:defRPr sz="3200">
                <a:latin typeface="Times New Roman" panose="02020603050405020304" pitchFamily="18" charset="0"/>
                <a:cs typeface="Times New Roman" panose="02020603050405020304" pitchFamily="18" charset="0"/>
              </a:defRPr>
            </a:lvl1pPr>
          </a:lstStyle>
          <a:p>
            <a:pPr lvl="0"/>
            <a:r>
              <a:rPr lang="zh-TW" altLang="en-US" dirty="0" smtClean="0"/>
              <a:t>．按一下以編輯母片文字樣式</a:t>
            </a:r>
          </a:p>
        </p:txBody>
      </p:sp>
    </p:spTree>
    <p:extLst>
      <p:ext uri="{BB962C8B-B14F-4D97-AF65-F5344CB8AC3E}">
        <p14:creationId xmlns:p14="http://schemas.microsoft.com/office/powerpoint/2010/main" val="250054402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自訂版面配置">
    <p:spTree>
      <p:nvGrpSpPr>
        <p:cNvPr id="1" name=""/>
        <p:cNvGrpSpPr/>
        <p:nvPr/>
      </p:nvGrpSpPr>
      <p:grpSpPr>
        <a:xfrm>
          <a:off x="0" y="0"/>
          <a:ext cx="0" cy="0"/>
          <a:chOff x="0" y="0"/>
          <a:chExt cx="0" cy="0"/>
        </a:xfrm>
      </p:grpSpPr>
      <p:sp>
        <p:nvSpPr>
          <p:cNvPr id="2" name="標題 1"/>
          <p:cNvSpPr>
            <a:spLocks noGrp="1"/>
          </p:cNvSpPr>
          <p:nvPr>
            <p:ph type="title"/>
          </p:nvPr>
        </p:nvSpPr>
        <p:spPr>
          <a:xfrm>
            <a:off x="628650" y="365125"/>
            <a:ext cx="7886700" cy="1325563"/>
          </a:xfrm>
          <a:prstGeom prst="rect">
            <a:avLst/>
          </a:prstGeom>
        </p:spPr>
        <p:txBody>
          <a:bodyPr/>
          <a:lstStyle/>
          <a:p>
            <a:r>
              <a:rPr lang="zh-TW" altLang="en-US" smtClean="0"/>
              <a:t>按一下以編輯母片標題樣式</a:t>
            </a:r>
            <a:endParaRPr lang="zh-TW" altLang="en-US"/>
          </a:p>
        </p:txBody>
      </p:sp>
      <p:sp>
        <p:nvSpPr>
          <p:cNvPr id="3" name="頁尾版面配置區 2"/>
          <p:cNvSpPr>
            <a:spLocks noGrp="1"/>
          </p:cNvSpPr>
          <p:nvPr>
            <p:ph type="ftr" sz="quarter" idx="10"/>
          </p:nvPr>
        </p:nvSpPr>
        <p:spPr/>
        <p:txBody>
          <a:bodyPr/>
          <a:lstStyle/>
          <a:p>
            <a:endParaRPr lang="zh-TW" altLang="en-US" dirty="0"/>
          </a:p>
        </p:txBody>
      </p:sp>
      <p:sp>
        <p:nvSpPr>
          <p:cNvPr id="4" name="日期版面配置區 3"/>
          <p:cNvSpPr>
            <a:spLocks noGrp="1"/>
          </p:cNvSpPr>
          <p:nvPr>
            <p:ph type="dt" sz="half" idx="11"/>
          </p:nvPr>
        </p:nvSpPr>
        <p:spPr/>
        <p:txBody>
          <a:bodyPr/>
          <a:lstStyle/>
          <a:p>
            <a:fld id="{1D8BD707-D9CF-40AE-B4C6-C98DA3205C09}" type="datetimeFigureOut">
              <a:rPr lang="en-US" smtClean="0"/>
              <a:t>1/28/2019</a:t>
            </a:fld>
            <a:endParaRPr lang="en-US" dirty="0"/>
          </a:p>
        </p:txBody>
      </p:sp>
      <p:sp>
        <p:nvSpPr>
          <p:cNvPr id="5" name="投影片編號版面配置區 4"/>
          <p:cNvSpPr>
            <a:spLocks noGrp="1"/>
          </p:cNvSpPr>
          <p:nvPr>
            <p:ph type="sldNum" sz="quarter" idx="12"/>
          </p:nvPr>
        </p:nvSpPr>
        <p:spPr/>
        <p:txBody>
          <a:bodyPr/>
          <a:lstStyle/>
          <a:p>
            <a:fld id="{B6F15528-21DE-4FAA-801E-634DDDAF4B2B}" type="slidenum">
              <a:rPr lang="en-US" altLang="zh-TW" smtClean="0"/>
              <a:t>‹#›</a:t>
            </a:fld>
            <a:endParaRPr lang="zh-TW" altLang="en-US" dirty="0"/>
          </a:p>
        </p:txBody>
      </p:sp>
    </p:spTree>
    <p:extLst>
      <p:ext uri="{BB962C8B-B14F-4D97-AF65-F5344CB8AC3E}">
        <p14:creationId xmlns:p14="http://schemas.microsoft.com/office/powerpoint/2010/main" val="383437524"/>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userDrawn="1">
  <p:cSld name="67_Title and Content">
    <p:spTree>
      <p:nvGrpSpPr>
        <p:cNvPr id="1" name=""/>
        <p:cNvGrpSpPr/>
        <p:nvPr/>
      </p:nvGrpSpPr>
      <p:grpSpPr>
        <a:xfrm>
          <a:off x="0" y="0"/>
          <a:ext cx="0" cy="0"/>
          <a:chOff x="0" y="0"/>
          <a:chExt cx="0" cy="0"/>
        </a:xfrm>
      </p:grpSpPr>
      <p:sp>
        <p:nvSpPr>
          <p:cNvPr id="2" name="Holder 2"/>
          <p:cNvSpPr>
            <a:spLocks noGrp="1"/>
          </p:cNvSpPr>
          <p:nvPr>
            <p:ph type="title"/>
          </p:nvPr>
        </p:nvSpPr>
        <p:spPr>
          <a:xfrm>
            <a:off x="2438400" y="1283970"/>
            <a:ext cx="6708808" cy="2983230"/>
          </a:xfrm>
          <a:prstGeom prst="rect">
            <a:avLst/>
          </a:prstGeom>
        </p:spPr>
        <p:txBody>
          <a:bodyPr lIns="0" tIns="0" rIns="0" bIns="0"/>
          <a:lstStyle>
            <a:lvl1pPr>
              <a:defRPr sz="14800" b="0" i="0">
                <a:solidFill>
                  <a:srgbClr val="231F20"/>
                </a:solidFill>
                <a:latin typeface="標楷體" panose="03000509000000000000" pitchFamily="65" charset="-120"/>
                <a:ea typeface="標楷體" panose="03000509000000000000" pitchFamily="65" charset="-120"/>
                <a:cs typeface="標楷體" panose="03000509000000000000" pitchFamily="65" charset="-120"/>
              </a:defRPr>
            </a:lvl1pPr>
          </a:lstStyle>
          <a:p>
            <a:endParaRPr dirty="0"/>
          </a:p>
        </p:txBody>
      </p:sp>
      <p:sp>
        <p:nvSpPr>
          <p:cNvPr id="3" name="Holder 3"/>
          <p:cNvSpPr>
            <a:spLocks noGrp="1"/>
          </p:cNvSpPr>
          <p:nvPr>
            <p:ph type="body" idx="1"/>
          </p:nvPr>
        </p:nvSpPr>
        <p:spPr>
          <a:xfrm>
            <a:off x="3124199" y="3855720"/>
            <a:ext cx="4876801" cy="4526280"/>
          </a:xfrm>
          <a:prstGeom prst="rect">
            <a:avLst/>
          </a:prstGeom>
        </p:spPr>
        <p:txBody>
          <a:bodyPr lIns="0" tIns="0" rIns="0" bIns="0"/>
          <a:lstStyle>
            <a:lvl1pPr>
              <a:defRPr sz="7200">
                <a:solidFill>
                  <a:schemeClr val="accent1">
                    <a:lumMod val="75000"/>
                  </a:schemeClr>
                </a:solidFill>
                <a:latin typeface="Times New Roman" panose="02020603050405020304" pitchFamily="18" charset="0"/>
                <a:cs typeface="Times New Roman" panose="02020603050405020304" pitchFamily="18" charset="0"/>
              </a:defRPr>
            </a:lvl1pPr>
          </a:lstStyle>
          <a:p>
            <a:endParaRPr dirty="0"/>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dirty="0"/>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1/28/2019</a:t>
            </a:fld>
            <a:endParaRPr lang="en-US" dirty="0"/>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dirty="0"/>
          </a:p>
        </p:txBody>
      </p:sp>
      <p:sp>
        <p:nvSpPr>
          <p:cNvPr id="8" name="文字版面配置區 7"/>
          <p:cNvSpPr>
            <a:spLocks noGrp="1"/>
          </p:cNvSpPr>
          <p:nvPr>
            <p:ph type="body" sz="quarter" idx="10" hasCustomPrompt="1"/>
          </p:nvPr>
        </p:nvSpPr>
        <p:spPr>
          <a:xfrm>
            <a:off x="685800" y="5661226"/>
            <a:ext cx="6126163" cy="892175"/>
          </a:xfrm>
          <a:prstGeom prst="rect">
            <a:avLst/>
          </a:prstGeom>
        </p:spPr>
        <p:txBody>
          <a:bodyPr/>
          <a:lstStyle>
            <a:lvl1pPr>
              <a:defRPr sz="3200">
                <a:latin typeface="Times New Roman" panose="02020603050405020304" pitchFamily="18" charset="0"/>
                <a:cs typeface="Times New Roman" panose="02020603050405020304" pitchFamily="18" charset="0"/>
              </a:defRPr>
            </a:lvl1pPr>
          </a:lstStyle>
          <a:p>
            <a:pPr lvl="0"/>
            <a:r>
              <a:rPr lang="zh-TW" altLang="en-US" dirty="0" smtClean="0"/>
              <a:t>．按一下以編輯母片文字樣式</a:t>
            </a:r>
          </a:p>
        </p:txBody>
      </p:sp>
    </p:spTree>
    <p:extLst>
      <p:ext uri="{BB962C8B-B14F-4D97-AF65-F5344CB8AC3E}">
        <p14:creationId xmlns:p14="http://schemas.microsoft.com/office/powerpoint/2010/main" val="1398175125"/>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userDrawn="1">
  <p:cSld name="68_Title and Content">
    <p:spTree>
      <p:nvGrpSpPr>
        <p:cNvPr id="1" name=""/>
        <p:cNvGrpSpPr/>
        <p:nvPr/>
      </p:nvGrpSpPr>
      <p:grpSpPr>
        <a:xfrm>
          <a:off x="0" y="0"/>
          <a:ext cx="0" cy="0"/>
          <a:chOff x="0" y="0"/>
          <a:chExt cx="0" cy="0"/>
        </a:xfrm>
      </p:grpSpPr>
      <p:sp>
        <p:nvSpPr>
          <p:cNvPr id="2" name="Holder 2"/>
          <p:cNvSpPr>
            <a:spLocks noGrp="1"/>
          </p:cNvSpPr>
          <p:nvPr>
            <p:ph type="title"/>
          </p:nvPr>
        </p:nvSpPr>
        <p:spPr>
          <a:xfrm>
            <a:off x="2438400" y="1283970"/>
            <a:ext cx="6708808" cy="2983230"/>
          </a:xfrm>
          <a:prstGeom prst="rect">
            <a:avLst/>
          </a:prstGeom>
        </p:spPr>
        <p:txBody>
          <a:bodyPr lIns="0" tIns="0" rIns="0" bIns="0"/>
          <a:lstStyle>
            <a:lvl1pPr>
              <a:defRPr sz="14800" b="0" i="0">
                <a:solidFill>
                  <a:srgbClr val="231F20"/>
                </a:solidFill>
                <a:latin typeface="標楷體" panose="03000509000000000000" pitchFamily="65" charset="-120"/>
                <a:ea typeface="標楷體" panose="03000509000000000000" pitchFamily="65" charset="-120"/>
                <a:cs typeface="標楷體" panose="03000509000000000000" pitchFamily="65" charset="-120"/>
              </a:defRPr>
            </a:lvl1pPr>
          </a:lstStyle>
          <a:p>
            <a:endParaRPr dirty="0"/>
          </a:p>
        </p:txBody>
      </p:sp>
      <p:sp>
        <p:nvSpPr>
          <p:cNvPr id="3" name="Holder 3"/>
          <p:cNvSpPr>
            <a:spLocks noGrp="1"/>
          </p:cNvSpPr>
          <p:nvPr>
            <p:ph type="body" idx="1"/>
          </p:nvPr>
        </p:nvSpPr>
        <p:spPr>
          <a:xfrm>
            <a:off x="3124199" y="3855720"/>
            <a:ext cx="4876801" cy="4526280"/>
          </a:xfrm>
          <a:prstGeom prst="rect">
            <a:avLst/>
          </a:prstGeom>
        </p:spPr>
        <p:txBody>
          <a:bodyPr lIns="0" tIns="0" rIns="0" bIns="0"/>
          <a:lstStyle>
            <a:lvl1pPr>
              <a:defRPr sz="7200">
                <a:solidFill>
                  <a:schemeClr val="accent1">
                    <a:lumMod val="75000"/>
                  </a:schemeClr>
                </a:solidFill>
                <a:latin typeface="Times New Roman" panose="02020603050405020304" pitchFamily="18" charset="0"/>
                <a:cs typeface="Times New Roman" panose="02020603050405020304" pitchFamily="18" charset="0"/>
              </a:defRPr>
            </a:lvl1pPr>
          </a:lstStyle>
          <a:p>
            <a:endParaRPr dirty="0"/>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dirty="0"/>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1/28/2019</a:t>
            </a:fld>
            <a:endParaRPr lang="en-US" dirty="0"/>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dirty="0"/>
          </a:p>
        </p:txBody>
      </p:sp>
      <p:sp>
        <p:nvSpPr>
          <p:cNvPr id="8" name="文字版面配置區 7"/>
          <p:cNvSpPr>
            <a:spLocks noGrp="1"/>
          </p:cNvSpPr>
          <p:nvPr>
            <p:ph type="body" sz="quarter" idx="10" hasCustomPrompt="1"/>
          </p:nvPr>
        </p:nvSpPr>
        <p:spPr>
          <a:xfrm>
            <a:off x="685800" y="5661226"/>
            <a:ext cx="6126163" cy="892175"/>
          </a:xfrm>
          <a:prstGeom prst="rect">
            <a:avLst/>
          </a:prstGeom>
        </p:spPr>
        <p:txBody>
          <a:bodyPr/>
          <a:lstStyle>
            <a:lvl1pPr>
              <a:defRPr sz="3200">
                <a:latin typeface="Times New Roman" panose="02020603050405020304" pitchFamily="18" charset="0"/>
                <a:cs typeface="Times New Roman" panose="02020603050405020304" pitchFamily="18" charset="0"/>
              </a:defRPr>
            </a:lvl1pPr>
          </a:lstStyle>
          <a:p>
            <a:pPr lvl="0"/>
            <a:r>
              <a:rPr lang="zh-TW" altLang="en-US" dirty="0" smtClean="0"/>
              <a:t>．按一下以編輯母片文字樣式</a:t>
            </a:r>
          </a:p>
        </p:txBody>
      </p:sp>
    </p:spTree>
    <p:extLst>
      <p:ext uri="{BB962C8B-B14F-4D97-AF65-F5344CB8AC3E}">
        <p14:creationId xmlns:p14="http://schemas.microsoft.com/office/powerpoint/2010/main" val="2214275786"/>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userDrawn="1">
  <p:cSld name="69_Title and Content">
    <p:spTree>
      <p:nvGrpSpPr>
        <p:cNvPr id="1" name=""/>
        <p:cNvGrpSpPr/>
        <p:nvPr/>
      </p:nvGrpSpPr>
      <p:grpSpPr>
        <a:xfrm>
          <a:off x="0" y="0"/>
          <a:ext cx="0" cy="0"/>
          <a:chOff x="0" y="0"/>
          <a:chExt cx="0" cy="0"/>
        </a:xfrm>
      </p:grpSpPr>
      <p:sp>
        <p:nvSpPr>
          <p:cNvPr id="2" name="Holder 2"/>
          <p:cNvSpPr>
            <a:spLocks noGrp="1"/>
          </p:cNvSpPr>
          <p:nvPr>
            <p:ph type="title"/>
          </p:nvPr>
        </p:nvSpPr>
        <p:spPr>
          <a:xfrm>
            <a:off x="2438400" y="1283970"/>
            <a:ext cx="6708808" cy="2983230"/>
          </a:xfrm>
          <a:prstGeom prst="rect">
            <a:avLst/>
          </a:prstGeom>
        </p:spPr>
        <p:txBody>
          <a:bodyPr lIns="0" tIns="0" rIns="0" bIns="0"/>
          <a:lstStyle>
            <a:lvl1pPr>
              <a:defRPr sz="14800" b="0" i="0">
                <a:solidFill>
                  <a:srgbClr val="231F20"/>
                </a:solidFill>
                <a:latin typeface="標楷體" panose="03000509000000000000" pitchFamily="65" charset="-120"/>
                <a:ea typeface="標楷體" panose="03000509000000000000" pitchFamily="65" charset="-120"/>
                <a:cs typeface="標楷體" panose="03000509000000000000" pitchFamily="65" charset="-120"/>
              </a:defRPr>
            </a:lvl1pPr>
          </a:lstStyle>
          <a:p>
            <a:endParaRPr dirty="0"/>
          </a:p>
        </p:txBody>
      </p:sp>
      <p:sp>
        <p:nvSpPr>
          <p:cNvPr id="3" name="Holder 3"/>
          <p:cNvSpPr>
            <a:spLocks noGrp="1"/>
          </p:cNvSpPr>
          <p:nvPr>
            <p:ph type="body" idx="1"/>
          </p:nvPr>
        </p:nvSpPr>
        <p:spPr>
          <a:xfrm>
            <a:off x="3124199" y="3855720"/>
            <a:ext cx="4876801" cy="4526280"/>
          </a:xfrm>
          <a:prstGeom prst="rect">
            <a:avLst/>
          </a:prstGeom>
        </p:spPr>
        <p:txBody>
          <a:bodyPr lIns="0" tIns="0" rIns="0" bIns="0"/>
          <a:lstStyle>
            <a:lvl1pPr>
              <a:defRPr sz="7200">
                <a:solidFill>
                  <a:schemeClr val="accent1">
                    <a:lumMod val="75000"/>
                  </a:schemeClr>
                </a:solidFill>
                <a:latin typeface="Times New Roman" panose="02020603050405020304" pitchFamily="18" charset="0"/>
                <a:cs typeface="Times New Roman" panose="02020603050405020304" pitchFamily="18" charset="0"/>
              </a:defRPr>
            </a:lvl1pPr>
          </a:lstStyle>
          <a:p>
            <a:endParaRPr dirty="0"/>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dirty="0"/>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1/28/2019</a:t>
            </a:fld>
            <a:endParaRPr lang="en-US" dirty="0"/>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dirty="0"/>
          </a:p>
        </p:txBody>
      </p:sp>
      <p:sp>
        <p:nvSpPr>
          <p:cNvPr id="8" name="文字版面配置區 7"/>
          <p:cNvSpPr>
            <a:spLocks noGrp="1"/>
          </p:cNvSpPr>
          <p:nvPr>
            <p:ph type="body" sz="quarter" idx="10" hasCustomPrompt="1"/>
          </p:nvPr>
        </p:nvSpPr>
        <p:spPr>
          <a:xfrm>
            <a:off x="685800" y="5661226"/>
            <a:ext cx="6126163" cy="892175"/>
          </a:xfrm>
          <a:prstGeom prst="rect">
            <a:avLst/>
          </a:prstGeom>
        </p:spPr>
        <p:txBody>
          <a:bodyPr/>
          <a:lstStyle>
            <a:lvl1pPr>
              <a:defRPr sz="3200">
                <a:latin typeface="Times New Roman" panose="02020603050405020304" pitchFamily="18" charset="0"/>
                <a:cs typeface="Times New Roman" panose="02020603050405020304" pitchFamily="18" charset="0"/>
              </a:defRPr>
            </a:lvl1pPr>
          </a:lstStyle>
          <a:p>
            <a:pPr lvl="0"/>
            <a:r>
              <a:rPr lang="zh-TW" altLang="en-US" dirty="0" smtClean="0"/>
              <a:t>．按一下以編輯母片文字樣式</a:t>
            </a:r>
          </a:p>
        </p:txBody>
      </p:sp>
    </p:spTree>
    <p:extLst>
      <p:ext uri="{BB962C8B-B14F-4D97-AF65-F5344CB8AC3E}">
        <p14:creationId xmlns:p14="http://schemas.microsoft.com/office/powerpoint/2010/main" val="3702164209"/>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userDrawn="1">
  <p:cSld name="70_Title and Content">
    <p:spTree>
      <p:nvGrpSpPr>
        <p:cNvPr id="1" name=""/>
        <p:cNvGrpSpPr/>
        <p:nvPr/>
      </p:nvGrpSpPr>
      <p:grpSpPr>
        <a:xfrm>
          <a:off x="0" y="0"/>
          <a:ext cx="0" cy="0"/>
          <a:chOff x="0" y="0"/>
          <a:chExt cx="0" cy="0"/>
        </a:xfrm>
      </p:grpSpPr>
      <p:sp>
        <p:nvSpPr>
          <p:cNvPr id="2" name="Holder 2"/>
          <p:cNvSpPr>
            <a:spLocks noGrp="1"/>
          </p:cNvSpPr>
          <p:nvPr>
            <p:ph type="title"/>
          </p:nvPr>
        </p:nvSpPr>
        <p:spPr>
          <a:xfrm>
            <a:off x="2438400" y="1283970"/>
            <a:ext cx="6708808" cy="2983230"/>
          </a:xfrm>
          <a:prstGeom prst="rect">
            <a:avLst/>
          </a:prstGeom>
        </p:spPr>
        <p:txBody>
          <a:bodyPr lIns="0" tIns="0" rIns="0" bIns="0"/>
          <a:lstStyle>
            <a:lvl1pPr>
              <a:defRPr sz="14800" b="0" i="0">
                <a:solidFill>
                  <a:srgbClr val="231F20"/>
                </a:solidFill>
                <a:latin typeface="標楷體" panose="03000509000000000000" pitchFamily="65" charset="-120"/>
                <a:ea typeface="標楷體" panose="03000509000000000000" pitchFamily="65" charset="-120"/>
                <a:cs typeface="標楷體" panose="03000509000000000000" pitchFamily="65" charset="-120"/>
              </a:defRPr>
            </a:lvl1pPr>
          </a:lstStyle>
          <a:p>
            <a:endParaRPr dirty="0"/>
          </a:p>
        </p:txBody>
      </p:sp>
      <p:sp>
        <p:nvSpPr>
          <p:cNvPr id="3" name="Holder 3"/>
          <p:cNvSpPr>
            <a:spLocks noGrp="1"/>
          </p:cNvSpPr>
          <p:nvPr>
            <p:ph type="body" idx="1"/>
          </p:nvPr>
        </p:nvSpPr>
        <p:spPr>
          <a:xfrm>
            <a:off x="3124199" y="3855720"/>
            <a:ext cx="4876801" cy="4526280"/>
          </a:xfrm>
          <a:prstGeom prst="rect">
            <a:avLst/>
          </a:prstGeom>
        </p:spPr>
        <p:txBody>
          <a:bodyPr lIns="0" tIns="0" rIns="0" bIns="0"/>
          <a:lstStyle>
            <a:lvl1pPr>
              <a:defRPr sz="7200">
                <a:solidFill>
                  <a:schemeClr val="accent1">
                    <a:lumMod val="75000"/>
                  </a:schemeClr>
                </a:solidFill>
                <a:latin typeface="Times New Roman" panose="02020603050405020304" pitchFamily="18" charset="0"/>
                <a:cs typeface="Times New Roman" panose="02020603050405020304" pitchFamily="18" charset="0"/>
              </a:defRPr>
            </a:lvl1pPr>
          </a:lstStyle>
          <a:p>
            <a:endParaRPr dirty="0"/>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dirty="0"/>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1/28/2019</a:t>
            </a:fld>
            <a:endParaRPr lang="en-US" dirty="0"/>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dirty="0"/>
          </a:p>
        </p:txBody>
      </p:sp>
      <p:sp>
        <p:nvSpPr>
          <p:cNvPr id="8" name="文字版面配置區 7"/>
          <p:cNvSpPr>
            <a:spLocks noGrp="1"/>
          </p:cNvSpPr>
          <p:nvPr>
            <p:ph type="body" sz="quarter" idx="10" hasCustomPrompt="1"/>
          </p:nvPr>
        </p:nvSpPr>
        <p:spPr>
          <a:xfrm>
            <a:off x="685800" y="5661226"/>
            <a:ext cx="6126163" cy="892175"/>
          </a:xfrm>
          <a:prstGeom prst="rect">
            <a:avLst/>
          </a:prstGeom>
        </p:spPr>
        <p:txBody>
          <a:bodyPr/>
          <a:lstStyle>
            <a:lvl1pPr>
              <a:defRPr sz="3200">
                <a:latin typeface="Times New Roman" panose="02020603050405020304" pitchFamily="18" charset="0"/>
                <a:cs typeface="Times New Roman" panose="02020603050405020304" pitchFamily="18" charset="0"/>
              </a:defRPr>
            </a:lvl1pPr>
          </a:lstStyle>
          <a:p>
            <a:pPr lvl="0"/>
            <a:r>
              <a:rPr lang="zh-TW" altLang="en-US" dirty="0" smtClean="0"/>
              <a:t>．按一下以編輯母片文字樣式</a:t>
            </a:r>
          </a:p>
        </p:txBody>
      </p:sp>
    </p:spTree>
    <p:extLst>
      <p:ext uri="{BB962C8B-B14F-4D97-AF65-F5344CB8AC3E}">
        <p14:creationId xmlns:p14="http://schemas.microsoft.com/office/powerpoint/2010/main" val="3650903757"/>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userDrawn="1">
  <p:cSld name="71_Title and Content">
    <p:spTree>
      <p:nvGrpSpPr>
        <p:cNvPr id="1" name=""/>
        <p:cNvGrpSpPr/>
        <p:nvPr/>
      </p:nvGrpSpPr>
      <p:grpSpPr>
        <a:xfrm>
          <a:off x="0" y="0"/>
          <a:ext cx="0" cy="0"/>
          <a:chOff x="0" y="0"/>
          <a:chExt cx="0" cy="0"/>
        </a:xfrm>
      </p:grpSpPr>
      <p:sp>
        <p:nvSpPr>
          <p:cNvPr id="2" name="Holder 2"/>
          <p:cNvSpPr>
            <a:spLocks noGrp="1"/>
          </p:cNvSpPr>
          <p:nvPr>
            <p:ph type="title"/>
          </p:nvPr>
        </p:nvSpPr>
        <p:spPr>
          <a:xfrm>
            <a:off x="2438400" y="1283970"/>
            <a:ext cx="6708808" cy="2983230"/>
          </a:xfrm>
          <a:prstGeom prst="rect">
            <a:avLst/>
          </a:prstGeom>
        </p:spPr>
        <p:txBody>
          <a:bodyPr lIns="0" tIns="0" rIns="0" bIns="0"/>
          <a:lstStyle>
            <a:lvl1pPr>
              <a:defRPr sz="14800" b="0" i="0">
                <a:solidFill>
                  <a:srgbClr val="231F20"/>
                </a:solidFill>
                <a:latin typeface="標楷體" panose="03000509000000000000" pitchFamily="65" charset="-120"/>
                <a:ea typeface="標楷體" panose="03000509000000000000" pitchFamily="65" charset="-120"/>
                <a:cs typeface="標楷體" panose="03000509000000000000" pitchFamily="65" charset="-120"/>
              </a:defRPr>
            </a:lvl1pPr>
          </a:lstStyle>
          <a:p>
            <a:endParaRPr dirty="0"/>
          </a:p>
        </p:txBody>
      </p:sp>
      <p:sp>
        <p:nvSpPr>
          <p:cNvPr id="3" name="Holder 3"/>
          <p:cNvSpPr>
            <a:spLocks noGrp="1"/>
          </p:cNvSpPr>
          <p:nvPr>
            <p:ph type="body" idx="1"/>
          </p:nvPr>
        </p:nvSpPr>
        <p:spPr>
          <a:xfrm>
            <a:off x="3124199" y="3855720"/>
            <a:ext cx="4876801" cy="4526280"/>
          </a:xfrm>
          <a:prstGeom prst="rect">
            <a:avLst/>
          </a:prstGeom>
        </p:spPr>
        <p:txBody>
          <a:bodyPr lIns="0" tIns="0" rIns="0" bIns="0"/>
          <a:lstStyle>
            <a:lvl1pPr>
              <a:defRPr sz="7200">
                <a:solidFill>
                  <a:schemeClr val="accent1">
                    <a:lumMod val="75000"/>
                  </a:schemeClr>
                </a:solidFill>
                <a:latin typeface="Times New Roman" panose="02020603050405020304" pitchFamily="18" charset="0"/>
                <a:cs typeface="Times New Roman" panose="02020603050405020304" pitchFamily="18" charset="0"/>
              </a:defRPr>
            </a:lvl1pPr>
          </a:lstStyle>
          <a:p>
            <a:endParaRPr dirty="0"/>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dirty="0"/>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1/28/2019</a:t>
            </a:fld>
            <a:endParaRPr lang="en-US" dirty="0"/>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dirty="0"/>
          </a:p>
        </p:txBody>
      </p:sp>
      <p:sp>
        <p:nvSpPr>
          <p:cNvPr id="8" name="文字版面配置區 7"/>
          <p:cNvSpPr>
            <a:spLocks noGrp="1"/>
          </p:cNvSpPr>
          <p:nvPr>
            <p:ph type="body" sz="quarter" idx="10" hasCustomPrompt="1"/>
          </p:nvPr>
        </p:nvSpPr>
        <p:spPr>
          <a:xfrm>
            <a:off x="685800" y="5661226"/>
            <a:ext cx="6126163" cy="892175"/>
          </a:xfrm>
          <a:prstGeom prst="rect">
            <a:avLst/>
          </a:prstGeom>
        </p:spPr>
        <p:txBody>
          <a:bodyPr/>
          <a:lstStyle>
            <a:lvl1pPr>
              <a:defRPr sz="3200">
                <a:latin typeface="Times New Roman" panose="02020603050405020304" pitchFamily="18" charset="0"/>
                <a:cs typeface="Times New Roman" panose="02020603050405020304" pitchFamily="18" charset="0"/>
              </a:defRPr>
            </a:lvl1pPr>
          </a:lstStyle>
          <a:p>
            <a:pPr lvl="0"/>
            <a:r>
              <a:rPr lang="zh-TW" altLang="en-US" dirty="0" smtClean="0"/>
              <a:t>．按一下以編輯母片文字樣式</a:t>
            </a:r>
          </a:p>
        </p:txBody>
      </p:sp>
    </p:spTree>
    <p:extLst>
      <p:ext uri="{BB962C8B-B14F-4D97-AF65-F5344CB8AC3E}">
        <p14:creationId xmlns:p14="http://schemas.microsoft.com/office/powerpoint/2010/main" val="588215233"/>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userDrawn="1">
  <p:cSld name="72_Title and Content">
    <p:spTree>
      <p:nvGrpSpPr>
        <p:cNvPr id="1" name=""/>
        <p:cNvGrpSpPr/>
        <p:nvPr/>
      </p:nvGrpSpPr>
      <p:grpSpPr>
        <a:xfrm>
          <a:off x="0" y="0"/>
          <a:ext cx="0" cy="0"/>
          <a:chOff x="0" y="0"/>
          <a:chExt cx="0" cy="0"/>
        </a:xfrm>
      </p:grpSpPr>
      <p:sp>
        <p:nvSpPr>
          <p:cNvPr id="2" name="Holder 2"/>
          <p:cNvSpPr>
            <a:spLocks noGrp="1"/>
          </p:cNvSpPr>
          <p:nvPr>
            <p:ph type="title"/>
          </p:nvPr>
        </p:nvSpPr>
        <p:spPr>
          <a:xfrm>
            <a:off x="2438400" y="1283970"/>
            <a:ext cx="6708808" cy="2983230"/>
          </a:xfrm>
          <a:prstGeom prst="rect">
            <a:avLst/>
          </a:prstGeom>
        </p:spPr>
        <p:txBody>
          <a:bodyPr lIns="0" tIns="0" rIns="0" bIns="0"/>
          <a:lstStyle>
            <a:lvl1pPr>
              <a:defRPr sz="14800" b="0" i="0">
                <a:solidFill>
                  <a:srgbClr val="231F20"/>
                </a:solidFill>
                <a:latin typeface="標楷體" panose="03000509000000000000" pitchFamily="65" charset="-120"/>
                <a:ea typeface="標楷體" panose="03000509000000000000" pitchFamily="65" charset="-120"/>
                <a:cs typeface="標楷體" panose="03000509000000000000" pitchFamily="65" charset="-120"/>
              </a:defRPr>
            </a:lvl1pPr>
          </a:lstStyle>
          <a:p>
            <a:endParaRPr dirty="0"/>
          </a:p>
        </p:txBody>
      </p:sp>
      <p:sp>
        <p:nvSpPr>
          <p:cNvPr id="3" name="Holder 3"/>
          <p:cNvSpPr>
            <a:spLocks noGrp="1"/>
          </p:cNvSpPr>
          <p:nvPr>
            <p:ph type="body" idx="1"/>
          </p:nvPr>
        </p:nvSpPr>
        <p:spPr>
          <a:xfrm>
            <a:off x="3124199" y="3855720"/>
            <a:ext cx="4876801" cy="4526280"/>
          </a:xfrm>
          <a:prstGeom prst="rect">
            <a:avLst/>
          </a:prstGeom>
        </p:spPr>
        <p:txBody>
          <a:bodyPr lIns="0" tIns="0" rIns="0" bIns="0"/>
          <a:lstStyle>
            <a:lvl1pPr>
              <a:defRPr sz="7200">
                <a:solidFill>
                  <a:schemeClr val="accent1">
                    <a:lumMod val="75000"/>
                  </a:schemeClr>
                </a:solidFill>
                <a:latin typeface="Times New Roman" panose="02020603050405020304" pitchFamily="18" charset="0"/>
                <a:cs typeface="Times New Roman" panose="02020603050405020304" pitchFamily="18" charset="0"/>
              </a:defRPr>
            </a:lvl1pPr>
          </a:lstStyle>
          <a:p>
            <a:endParaRPr dirty="0"/>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dirty="0"/>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1/28/2019</a:t>
            </a:fld>
            <a:endParaRPr lang="en-US" dirty="0"/>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dirty="0"/>
          </a:p>
        </p:txBody>
      </p:sp>
      <p:sp>
        <p:nvSpPr>
          <p:cNvPr id="8" name="文字版面配置區 7"/>
          <p:cNvSpPr>
            <a:spLocks noGrp="1"/>
          </p:cNvSpPr>
          <p:nvPr>
            <p:ph type="body" sz="quarter" idx="10" hasCustomPrompt="1"/>
          </p:nvPr>
        </p:nvSpPr>
        <p:spPr>
          <a:xfrm>
            <a:off x="685800" y="5661226"/>
            <a:ext cx="6126163" cy="892175"/>
          </a:xfrm>
          <a:prstGeom prst="rect">
            <a:avLst/>
          </a:prstGeom>
        </p:spPr>
        <p:txBody>
          <a:bodyPr/>
          <a:lstStyle>
            <a:lvl1pPr>
              <a:defRPr sz="3200">
                <a:latin typeface="Times New Roman" panose="02020603050405020304" pitchFamily="18" charset="0"/>
                <a:cs typeface="Times New Roman" panose="02020603050405020304" pitchFamily="18" charset="0"/>
              </a:defRPr>
            </a:lvl1pPr>
          </a:lstStyle>
          <a:p>
            <a:pPr lvl="0"/>
            <a:r>
              <a:rPr lang="zh-TW" altLang="en-US" dirty="0" smtClean="0"/>
              <a:t>．按一下以編輯母片文字樣式</a:t>
            </a:r>
          </a:p>
        </p:txBody>
      </p:sp>
    </p:spTree>
    <p:extLst>
      <p:ext uri="{BB962C8B-B14F-4D97-AF65-F5344CB8AC3E}">
        <p14:creationId xmlns:p14="http://schemas.microsoft.com/office/powerpoint/2010/main" val="3430100734"/>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userDrawn="1">
  <p:cSld name="73_Title and Content">
    <p:spTree>
      <p:nvGrpSpPr>
        <p:cNvPr id="1" name=""/>
        <p:cNvGrpSpPr/>
        <p:nvPr/>
      </p:nvGrpSpPr>
      <p:grpSpPr>
        <a:xfrm>
          <a:off x="0" y="0"/>
          <a:ext cx="0" cy="0"/>
          <a:chOff x="0" y="0"/>
          <a:chExt cx="0" cy="0"/>
        </a:xfrm>
      </p:grpSpPr>
      <p:sp>
        <p:nvSpPr>
          <p:cNvPr id="2" name="Holder 2"/>
          <p:cNvSpPr>
            <a:spLocks noGrp="1"/>
          </p:cNvSpPr>
          <p:nvPr>
            <p:ph type="title"/>
          </p:nvPr>
        </p:nvSpPr>
        <p:spPr>
          <a:xfrm>
            <a:off x="2438400" y="1283970"/>
            <a:ext cx="6708808" cy="2983230"/>
          </a:xfrm>
          <a:prstGeom prst="rect">
            <a:avLst/>
          </a:prstGeom>
        </p:spPr>
        <p:txBody>
          <a:bodyPr lIns="0" tIns="0" rIns="0" bIns="0"/>
          <a:lstStyle>
            <a:lvl1pPr>
              <a:defRPr sz="14800" b="0" i="0">
                <a:solidFill>
                  <a:srgbClr val="231F20"/>
                </a:solidFill>
                <a:latin typeface="標楷體" panose="03000509000000000000" pitchFamily="65" charset="-120"/>
                <a:ea typeface="標楷體" panose="03000509000000000000" pitchFamily="65" charset="-120"/>
                <a:cs typeface="標楷體" panose="03000509000000000000" pitchFamily="65" charset="-120"/>
              </a:defRPr>
            </a:lvl1pPr>
          </a:lstStyle>
          <a:p>
            <a:endParaRPr dirty="0"/>
          </a:p>
        </p:txBody>
      </p:sp>
      <p:sp>
        <p:nvSpPr>
          <p:cNvPr id="3" name="Holder 3"/>
          <p:cNvSpPr>
            <a:spLocks noGrp="1"/>
          </p:cNvSpPr>
          <p:nvPr>
            <p:ph type="body" idx="1"/>
          </p:nvPr>
        </p:nvSpPr>
        <p:spPr>
          <a:xfrm>
            <a:off x="3124199" y="3855720"/>
            <a:ext cx="4876801" cy="4526280"/>
          </a:xfrm>
          <a:prstGeom prst="rect">
            <a:avLst/>
          </a:prstGeom>
        </p:spPr>
        <p:txBody>
          <a:bodyPr lIns="0" tIns="0" rIns="0" bIns="0"/>
          <a:lstStyle>
            <a:lvl1pPr>
              <a:defRPr sz="7200">
                <a:solidFill>
                  <a:schemeClr val="accent1">
                    <a:lumMod val="75000"/>
                  </a:schemeClr>
                </a:solidFill>
                <a:latin typeface="Times New Roman" panose="02020603050405020304" pitchFamily="18" charset="0"/>
                <a:cs typeface="Times New Roman" panose="02020603050405020304" pitchFamily="18" charset="0"/>
              </a:defRPr>
            </a:lvl1pPr>
          </a:lstStyle>
          <a:p>
            <a:endParaRPr dirty="0"/>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dirty="0"/>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1/28/2019</a:t>
            </a:fld>
            <a:endParaRPr lang="en-US" dirty="0"/>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dirty="0"/>
          </a:p>
        </p:txBody>
      </p:sp>
      <p:sp>
        <p:nvSpPr>
          <p:cNvPr id="8" name="文字版面配置區 7"/>
          <p:cNvSpPr>
            <a:spLocks noGrp="1"/>
          </p:cNvSpPr>
          <p:nvPr>
            <p:ph type="body" sz="quarter" idx="10" hasCustomPrompt="1"/>
          </p:nvPr>
        </p:nvSpPr>
        <p:spPr>
          <a:xfrm>
            <a:off x="685800" y="5661226"/>
            <a:ext cx="6126163" cy="892175"/>
          </a:xfrm>
          <a:prstGeom prst="rect">
            <a:avLst/>
          </a:prstGeom>
        </p:spPr>
        <p:txBody>
          <a:bodyPr/>
          <a:lstStyle>
            <a:lvl1pPr>
              <a:defRPr sz="3200">
                <a:latin typeface="Times New Roman" panose="02020603050405020304" pitchFamily="18" charset="0"/>
                <a:cs typeface="Times New Roman" panose="02020603050405020304" pitchFamily="18" charset="0"/>
              </a:defRPr>
            </a:lvl1pPr>
          </a:lstStyle>
          <a:p>
            <a:pPr lvl="0"/>
            <a:r>
              <a:rPr lang="zh-TW" altLang="en-US" dirty="0" smtClean="0"/>
              <a:t>．按一下以編輯母片文字樣式</a:t>
            </a:r>
          </a:p>
        </p:txBody>
      </p:sp>
    </p:spTree>
    <p:extLst>
      <p:ext uri="{BB962C8B-B14F-4D97-AF65-F5344CB8AC3E}">
        <p14:creationId xmlns:p14="http://schemas.microsoft.com/office/powerpoint/2010/main" val="2480731532"/>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userDrawn="1">
  <p:cSld name="74_Title and Content">
    <p:spTree>
      <p:nvGrpSpPr>
        <p:cNvPr id="1" name=""/>
        <p:cNvGrpSpPr/>
        <p:nvPr/>
      </p:nvGrpSpPr>
      <p:grpSpPr>
        <a:xfrm>
          <a:off x="0" y="0"/>
          <a:ext cx="0" cy="0"/>
          <a:chOff x="0" y="0"/>
          <a:chExt cx="0" cy="0"/>
        </a:xfrm>
      </p:grpSpPr>
      <p:sp>
        <p:nvSpPr>
          <p:cNvPr id="2" name="Holder 2"/>
          <p:cNvSpPr>
            <a:spLocks noGrp="1"/>
          </p:cNvSpPr>
          <p:nvPr>
            <p:ph type="title"/>
          </p:nvPr>
        </p:nvSpPr>
        <p:spPr>
          <a:xfrm>
            <a:off x="2438400" y="1283970"/>
            <a:ext cx="6708808" cy="2983230"/>
          </a:xfrm>
          <a:prstGeom prst="rect">
            <a:avLst/>
          </a:prstGeom>
        </p:spPr>
        <p:txBody>
          <a:bodyPr lIns="0" tIns="0" rIns="0" bIns="0"/>
          <a:lstStyle>
            <a:lvl1pPr>
              <a:defRPr sz="14800" b="0" i="0">
                <a:solidFill>
                  <a:srgbClr val="231F20"/>
                </a:solidFill>
                <a:latin typeface="標楷體" panose="03000509000000000000" pitchFamily="65" charset="-120"/>
                <a:ea typeface="標楷體" panose="03000509000000000000" pitchFamily="65" charset="-120"/>
                <a:cs typeface="標楷體" panose="03000509000000000000" pitchFamily="65" charset="-120"/>
              </a:defRPr>
            </a:lvl1pPr>
          </a:lstStyle>
          <a:p>
            <a:endParaRPr dirty="0"/>
          </a:p>
        </p:txBody>
      </p:sp>
      <p:sp>
        <p:nvSpPr>
          <p:cNvPr id="3" name="Holder 3"/>
          <p:cNvSpPr>
            <a:spLocks noGrp="1"/>
          </p:cNvSpPr>
          <p:nvPr>
            <p:ph type="body" idx="1"/>
          </p:nvPr>
        </p:nvSpPr>
        <p:spPr>
          <a:xfrm>
            <a:off x="3124199" y="3855720"/>
            <a:ext cx="4876801" cy="4526280"/>
          </a:xfrm>
          <a:prstGeom prst="rect">
            <a:avLst/>
          </a:prstGeom>
        </p:spPr>
        <p:txBody>
          <a:bodyPr lIns="0" tIns="0" rIns="0" bIns="0"/>
          <a:lstStyle>
            <a:lvl1pPr>
              <a:defRPr sz="7200">
                <a:solidFill>
                  <a:schemeClr val="accent1">
                    <a:lumMod val="75000"/>
                  </a:schemeClr>
                </a:solidFill>
                <a:latin typeface="Times New Roman" panose="02020603050405020304" pitchFamily="18" charset="0"/>
                <a:cs typeface="Times New Roman" panose="02020603050405020304" pitchFamily="18" charset="0"/>
              </a:defRPr>
            </a:lvl1pPr>
          </a:lstStyle>
          <a:p>
            <a:endParaRPr dirty="0"/>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dirty="0"/>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1/28/2019</a:t>
            </a:fld>
            <a:endParaRPr lang="en-US" dirty="0"/>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dirty="0"/>
          </a:p>
        </p:txBody>
      </p:sp>
      <p:sp>
        <p:nvSpPr>
          <p:cNvPr id="8" name="文字版面配置區 7"/>
          <p:cNvSpPr>
            <a:spLocks noGrp="1"/>
          </p:cNvSpPr>
          <p:nvPr>
            <p:ph type="body" sz="quarter" idx="10" hasCustomPrompt="1"/>
          </p:nvPr>
        </p:nvSpPr>
        <p:spPr>
          <a:xfrm>
            <a:off x="685800" y="5661226"/>
            <a:ext cx="6126163" cy="892175"/>
          </a:xfrm>
          <a:prstGeom prst="rect">
            <a:avLst/>
          </a:prstGeom>
        </p:spPr>
        <p:txBody>
          <a:bodyPr/>
          <a:lstStyle>
            <a:lvl1pPr>
              <a:defRPr sz="3200">
                <a:latin typeface="Times New Roman" panose="02020603050405020304" pitchFamily="18" charset="0"/>
                <a:cs typeface="Times New Roman" panose="02020603050405020304" pitchFamily="18" charset="0"/>
              </a:defRPr>
            </a:lvl1pPr>
          </a:lstStyle>
          <a:p>
            <a:pPr lvl="0"/>
            <a:r>
              <a:rPr lang="zh-TW" altLang="en-US" dirty="0" smtClean="0"/>
              <a:t>．按一下以編輯母片文字樣式</a:t>
            </a:r>
          </a:p>
        </p:txBody>
      </p:sp>
    </p:spTree>
    <p:extLst>
      <p:ext uri="{BB962C8B-B14F-4D97-AF65-F5344CB8AC3E}">
        <p14:creationId xmlns:p14="http://schemas.microsoft.com/office/powerpoint/2010/main" val="312606463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3" name="Holder 3"/>
          <p:cNvSpPr>
            <a:spLocks noGrp="1"/>
          </p:cNvSpPr>
          <p:nvPr>
            <p:ph type="ftr" sz="quarter" idx="5"/>
          </p:nvPr>
        </p:nvSpPr>
        <p:spPr/>
        <p:txBody>
          <a:bodyPr lIns="0" tIns="0" rIns="0" bIns="0"/>
          <a:lstStyle>
            <a:lvl1pPr algn="ctr">
              <a:defRPr>
                <a:solidFill>
                  <a:schemeClr val="tx1">
                    <a:tint val="75000"/>
                  </a:schemeClr>
                </a:solidFill>
              </a:defRPr>
            </a:lvl1pPr>
          </a:lstStyle>
          <a:p>
            <a:endParaRPr dirty="0"/>
          </a:p>
        </p:txBody>
      </p:sp>
      <p:sp>
        <p:nvSpPr>
          <p:cNvPr id="4" name="Holder 4"/>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1/28/2019</a:t>
            </a:fld>
            <a:endParaRPr lang="en-US" dirty="0"/>
          </a:p>
        </p:txBody>
      </p:sp>
      <p:sp>
        <p:nvSpPr>
          <p:cNvPr id="5" name="Holder 5"/>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dirty="0"/>
          </a:p>
        </p:txBody>
      </p:sp>
      <p:sp>
        <p:nvSpPr>
          <p:cNvPr id="6" name="Holder 2"/>
          <p:cNvSpPr>
            <a:spLocks noGrp="1"/>
          </p:cNvSpPr>
          <p:nvPr>
            <p:ph type="title"/>
          </p:nvPr>
        </p:nvSpPr>
        <p:spPr>
          <a:xfrm>
            <a:off x="914400" y="609600"/>
            <a:ext cx="7543800" cy="3083560"/>
          </a:xfrm>
          <a:prstGeom prst="rect">
            <a:avLst/>
          </a:prstGeom>
        </p:spPr>
        <p:txBody>
          <a:bodyPr lIns="0" tIns="0" rIns="0" bIns="0"/>
          <a:lstStyle>
            <a:lvl1pPr>
              <a:defRPr sz="14800" b="0" i="0">
                <a:solidFill>
                  <a:srgbClr val="231F20"/>
                </a:solidFill>
                <a:latin typeface="標楷體" panose="03000509000000000000" pitchFamily="65" charset="-120"/>
                <a:ea typeface="標楷體" panose="03000509000000000000" pitchFamily="65" charset="-120"/>
                <a:cs typeface="標楷體" panose="03000509000000000000" pitchFamily="65" charset="-120"/>
              </a:defRPr>
            </a:lvl1pPr>
          </a:lstStyle>
          <a:p>
            <a:endParaRPr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Blank">
    <p:spTree>
      <p:nvGrpSpPr>
        <p:cNvPr id="1" name=""/>
        <p:cNvGrpSpPr/>
        <p:nvPr/>
      </p:nvGrpSpPr>
      <p:grpSpPr>
        <a:xfrm>
          <a:off x="0" y="0"/>
          <a:ext cx="0" cy="0"/>
          <a:chOff x="0" y="0"/>
          <a:chExt cx="0" cy="0"/>
        </a:xfrm>
      </p:grpSpPr>
      <p:sp>
        <p:nvSpPr>
          <p:cNvPr id="2" name="Holder 2"/>
          <p:cNvSpPr>
            <a:spLocks noGrp="1"/>
          </p:cNvSpPr>
          <p:nvPr>
            <p:ph type="ftr" sz="quarter" idx="5"/>
          </p:nvPr>
        </p:nvSpPr>
        <p:spPr/>
        <p:txBody>
          <a:bodyPr lIns="0" tIns="0" rIns="0" bIns="0"/>
          <a:lstStyle>
            <a:lvl1pPr algn="ctr">
              <a:defRPr>
                <a:solidFill>
                  <a:schemeClr val="tx1">
                    <a:tint val="75000"/>
                  </a:schemeClr>
                </a:solidFill>
              </a:defRPr>
            </a:lvl1pPr>
          </a:lstStyle>
          <a:p>
            <a:endParaRPr dirty="0"/>
          </a:p>
        </p:txBody>
      </p:sp>
      <p:sp>
        <p:nvSpPr>
          <p:cNvPr id="3" name="Holder 3"/>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1/28/2019</a:t>
            </a:fld>
            <a:endParaRPr lang="en-US" dirty="0"/>
          </a:p>
        </p:txBody>
      </p:sp>
      <p:sp>
        <p:nvSpPr>
          <p:cNvPr id="4" name="Holder 4"/>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dirty="0"/>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sp>
        <p:nvSpPr>
          <p:cNvPr id="2" name="Holder 2"/>
          <p:cNvSpPr>
            <a:spLocks noGrp="1"/>
          </p:cNvSpPr>
          <p:nvPr>
            <p:ph type="title"/>
          </p:nvPr>
        </p:nvSpPr>
        <p:spPr>
          <a:xfrm>
            <a:off x="2438400" y="1283970"/>
            <a:ext cx="6708808" cy="2983230"/>
          </a:xfrm>
          <a:prstGeom prst="rect">
            <a:avLst/>
          </a:prstGeom>
        </p:spPr>
        <p:txBody>
          <a:bodyPr lIns="0" tIns="0" rIns="0" bIns="0"/>
          <a:lstStyle>
            <a:lvl1pPr>
              <a:defRPr sz="14800" b="0" i="0">
                <a:solidFill>
                  <a:srgbClr val="231F20"/>
                </a:solidFill>
                <a:latin typeface="標楷體" panose="03000509000000000000" pitchFamily="65" charset="-120"/>
                <a:ea typeface="標楷體" panose="03000509000000000000" pitchFamily="65" charset="-120"/>
                <a:cs typeface="標楷體" panose="03000509000000000000" pitchFamily="65" charset="-120"/>
              </a:defRPr>
            </a:lvl1pPr>
          </a:lstStyle>
          <a:p>
            <a:endParaRPr dirty="0"/>
          </a:p>
        </p:txBody>
      </p:sp>
      <p:sp>
        <p:nvSpPr>
          <p:cNvPr id="3" name="Holder 3"/>
          <p:cNvSpPr>
            <a:spLocks noGrp="1"/>
          </p:cNvSpPr>
          <p:nvPr>
            <p:ph type="body" idx="1"/>
          </p:nvPr>
        </p:nvSpPr>
        <p:spPr>
          <a:xfrm>
            <a:off x="3124199" y="3855720"/>
            <a:ext cx="4876801" cy="4526280"/>
          </a:xfrm>
          <a:prstGeom prst="rect">
            <a:avLst/>
          </a:prstGeom>
        </p:spPr>
        <p:txBody>
          <a:bodyPr lIns="0" tIns="0" rIns="0" bIns="0"/>
          <a:lstStyle>
            <a:lvl1pPr>
              <a:defRPr sz="7200">
                <a:solidFill>
                  <a:schemeClr val="accent1">
                    <a:lumMod val="75000"/>
                  </a:schemeClr>
                </a:solidFill>
                <a:latin typeface="Times New Roman" panose="02020603050405020304" pitchFamily="18" charset="0"/>
                <a:cs typeface="Times New Roman" panose="02020603050405020304" pitchFamily="18" charset="0"/>
              </a:defRPr>
            </a:lvl1pPr>
          </a:lstStyle>
          <a:p>
            <a:endParaRPr dirty="0"/>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dirty="0"/>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1/28/2019</a:t>
            </a:fld>
            <a:endParaRPr lang="en-US" dirty="0"/>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dirty="0"/>
          </a:p>
        </p:txBody>
      </p:sp>
      <p:sp>
        <p:nvSpPr>
          <p:cNvPr id="8" name="文字版面配置區 7"/>
          <p:cNvSpPr>
            <a:spLocks noGrp="1"/>
          </p:cNvSpPr>
          <p:nvPr>
            <p:ph type="body" sz="quarter" idx="10" hasCustomPrompt="1"/>
          </p:nvPr>
        </p:nvSpPr>
        <p:spPr>
          <a:xfrm>
            <a:off x="685800" y="5661226"/>
            <a:ext cx="6126163" cy="892175"/>
          </a:xfrm>
          <a:prstGeom prst="rect">
            <a:avLst/>
          </a:prstGeom>
        </p:spPr>
        <p:txBody>
          <a:bodyPr/>
          <a:lstStyle>
            <a:lvl1pPr>
              <a:defRPr sz="3200">
                <a:latin typeface="Times New Roman" panose="02020603050405020304" pitchFamily="18" charset="0"/>
                <a:cs typeface="Times New Roman" panose="02020603050405020304" pitchFamily="18" charset="0"/>
              </a:defRPr>
            </a:lvl1pPr>
          </a:lstStyle>
          <a:p>
            <a:pPr lvl="0"/>
            <a:r>
              <a:rPr lang="zh-TW" altLang="en-US" dirty="0" smtClean="0"/>
              <a:t>．按一下以編輯母片文字樣式</a:t>
            </a:r>
          </a:p>
        </p:txBody>
      </p:sp>
    </p:spTree>
    <p:extLst>
      <p:ext uri="{BB962C8B-B14F-4D97-AF65-F5344CB8AC3E}">
        <p14:creationId xmlns:p14="http://schemas.microsoft.com/office/powerpoint/2010/main" val="395410660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2_Title and Content">
    <p:spTree>
      <p:nvGrpSpPr>
        <p:cNvPr id="1" name=""/>
        <p:cNvGrpSpPr/>
        <p:nvPr/>
      </p:nvGrpSpPr>
      <p:grpSpPr>
        <a:xfrm>
          <a:off x="0" y="0"/>
          <a:ext cx="0" cy="0"/>
          <a:chOff x="0" y="0"/>
          <a:chExt cx="0" cy="0"/>
        </a:xfrm>
      </p:grpSpPr>
      <p:sp>
        <p:nvSpPr>
          <p:cNvPr id="2" name="Holder 2"/>
          <p:cNvSpPr>
            <a:spLocks noGrp="1"/>
          </p:cNvSpPr>
          <p:nvPr>
            <p:ph type="title"/>
          </p:nvPr>
        </p:nvSpPr>
        <p:spPr>
          <a:xfrm>
            <a:off x="2438400" y="1283970"/>
            <a:ext cx="6708808" cy="2983230"/>
          </a:xfrm>
          <a:prstGeom prst="rect">
            <a:avLst/>
          </a:prstGeom>
        </p:spPr>
        <p:txBody>
          <a:bodyPr lIns="0" tIns="0" rIns="0" bIns="0"/>
          <a:lstStyle>
            <a:lvl1pPr>
              <a:defRPr sz="14800" b="0" i="0">
                <a:solidFill>
                  <a:srgbClr val="231F20"/>
                </a:solidFill>
                <a:latin typeface="標楷體" panose="03000509000000000000" pitchFamily="65" charset="-120"/>
                <a:ea typeface="標楷體" panose="03000509000000000000" pitchFamily="65" charset="-120"/>
                <a:cs typeface="標楷體" panose="03000509000000000000" pitchFamily="65" charset="-120"/>
              </a:defRPr>
            </a:lvl1pPr>
          </a:lstStyle>
          <a:p>
            <a:endParaRPr dirty="0"/>
          </a:p>
        </p:txBody>
      </p:sp>
      <p:sp>
        <p:nvSpPr>
          <p:cNvPr id="3" name="Holder 3"/>
          <p:cNvSpPr>
            <a:spLocks noGrp="1"/>
          </p:cNvSpPr>
          <p:nvPr>
            <p:ph type="body" idx="1"/>
          </p:nvPr>
        </p:nvSpPr>
        <p:spPr>
          <a:xfrm>
            <a:off x="3124199" y="3855720"/>
            <a:ext cx="4876801" cy="4526280"/>
          </a:xfrm>
          <a:prstGeom prst="rect">
            <a:avLst/>
          </a:prstGeom>
        </p:spPr>
        <p:txBody>
          <a:bodyPr lIns="0" tIns="0" rIns="0" bIns="0"/>
          <a:lstStyle>
            <a:lvl1pPr>
              <a:defRPr sz="7200">
                <a:solidFill>
                  <a:schemeClr val="accent1">
                    <a:lumMod val="75000"/>
                  </a:schemeClr>
                </a:solidFill>
                <a:latin typeface="Times New Roman" panose="02020603050405020304" pitchFamily="18" charset="0"/>
                <a:cs typeface="Times New Roman" panose="02020603050405020304" pitchFamily="18" charset="0"/>
              </a:defRPr>
            </a:lvl1pPr>
          </a:lstStyle>
          <a:p>
            <a:endParaRPr dirty="0"/>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dirty="0"/>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1/28/2019</a:t>
            </a:fld>
            <a:endParaRPr lang="en-US" dirty="0"/>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dirty="0"/>
          </a:p>
        </p:txBody>
      </p:sp>
      <p:sp>
        <p:nvSpPr>
          <p:cNvPr id="8" name="文字版面配置區 7"/>
          <p:cNvSpPr>
            <a:spLocks noGrp="1"/>
          </p:cNvSpPr>
          <p:nvPr>
            <p:ph type="body" sz="quarter" idx="10" hasCustomPrompt="1"/>
          </p:nvPr>
        </p:nvSpPr>
        <p:spPr>
          <a:xfrm>
            <a:off x="685800" y="5661226"/>
            <a:ext cx="6126163" cy="892175"/>
          </a:xfrm>
          <a:prstGeom prst="rect">
            <a:avLst/>
          </a:prstGeom>
        </p:spPr>
        <p:txBody>
          <a:bodyPr/>
          <a:lstStyle>
            <a:lvl1pPr>
              <a:defRPr sz="3200">
                <a:latin typeface="Times New Roman" panose="02020603050405020304" pitchFamily="18" charset="0"/>
                <a:cs typeface="Times New Roman" panose="02020603050405020304" pitchFamily="18" charset="0"/>
              </a:defRPr>
            </a:lvl1pPr>
          </a:lstStyle>
          <a:p>
            <a:pPr lvl="0"/>
            <a:r>
              <a:rPr lang="zh-TW" altLang="en-US" dirty="0" smtClean="0"/>
              <a:t>．按一下以編輯母片文字樣式</a:t>
            </a:r>
          </a:p>
        </p:txBody>
      </p:sp>
    </p:spTree>
    <p:extLst>
      <p:ext uri="{BB962C8B-B14F-4D97-AF65-F5344CB8AC3E}">
        <p14:creationId xmlns:p14="http://schemas.microsoft.com/office/powerpoint/2010/main" val="226211813"/>
      </p:ext>
    </p:extLst>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47" Type="http://schemas.openxmlformats.org/officeDocument/2006/relationships/slideLayout" Target="../slideLayouts/slideLayout47.xml"/><Relationship Id="rId50" Type="http://schemas.openxmlformats.org/officeDocument/2006/relationships/slideLayout" Target="../slideLayouts/slideLayout50.xml"/><Relationship Id="rId55" Type="http://schemas.openxmlformats.org/officeDocument/2006/relationships/slideLayout" Target="../slideLayouts/slideLayout55.xml"/><Relationship Id="rId7" Type="http://schemas.openxmlformats.org/officeDocument/2006/relationships/slideLayout" Target="../slideLayouts/slideLayout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9" Type="http://schemas.openxmlformats.org/officeDocument/2006/relationships/slideLayout" Target="../slideLayouts/slideLayout29.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53" Type="http://schemas.openxmlformats.org/officeDocument/2006/relationships/slideLayout" Target="../slideLayouts/slideLayout53.xml"/><Relationship Id="rId58" Type="http://schemas.openxmlformats.org/officeDocument/2006/relationships/theme" Target="../theme/theme1.xml"/><Relationship Id="rId5" Type="http://schemas.openxmlformats.org/officeDocument/2006/relationships/slideLayout" Target="../slideLayouts/slideLayout5.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48" Type="http://schemas.openxmlformats.org/officeDocument/2006/relationships/slideLayout" Target="../slideLayouts/slideLayout48.xml"/><Relationship Id="rId56" Type="http://schemas.openxmlformats.org/officeDocument/2006/relationships/slideLayout" Target="../slideLayouts/slideLayout56.xml"/><Relationship Id="rId8" Type="http://schemas.openxmlformats.org/officeDocument/2006/relationships/slideLayout" Target="../slideLayouts/slideLayout8.xml"/><Relationship Id="rId51" Type="http://schemas.openxmlformats.org/officeDocument/2006/relationships/slideLayout" Target="../slideLayouts/slideLayout51.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59" Type="http://schemas.openxmlformats.org/officeDocument/2006/relationships/image" Target="../media/image1.png"/><Relationship Id="rId20" Type="http://schemas.openxmlformats.org/officeDocument/2006/relationships/slideLayout" Target="../slideLayouts/slideLayout20.xml"/><Relationship Id="rId41" Type="http://schemas.openxmlformats.org/officeDocument/2006/relationships/slideLayout" Target="../slideLayouts/slideLayout41.xml"/><Relationship Id="rId54" Type="http://schemas.openxmlformats.org/officeDocument/2006/relationships/slideLayout" Target="../slideLayouts/slideLayout54.xml"/><Relationship Id="rId1" Type="http://schemas.openxmlformats.org/officeDocument/2006/relationships/slideLayout" Target="../slideLayouts/slideLayout1.xml"/><Relationship Id="rId6" Type="http://schemas.openxmlformats.org/officeDocument/2006/relationships/slideLayout" Target="../slideLayouts/slideLayout6.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49" Type="http://schemas.openxmlformats.org/officeDocument/2006/relationships/slideLayout" Target="../slideLayouts/slideLayout49.xml"/><Relationship Id="rId57" Type="http://schemas.openxmlformats.org/officeDocument/2006/relationships/slideLayout" Target="../slideLayouts/slideLayout57.xml"/><Relationship Id="rId10" Type="http://schemas.openxmlformats.org/officeDocument/2006/relationships/slideLayout" Target="../slideLayouts/slideLayout10.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52" Type="http://schemas.openxmlformats.org/officeDocument/2006/relationships/slideLayout" Target="../slideLayouts/slideLayout5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 name="bk object 16"/>
          <p:cNvSpPr/>
          <p:nvPr/>
        </p:nvSpPr>
        <p:spPr>
          <a:xfrm>
            <a:off x="0" y="0"/>
            <a:ext cx="9143999" cy="6857999"/>
          </a:xfrm>
          <a:prstGeom prst="rect">
            <a:avLst/>
          </a:prstGeom>
          <a:blipFill>
            <a:blip r:embed="rId59" cstate="print"/>
            <a:stretch>
              <a:fillRect/>
            </a:stretch>
          </a:blipFill>
        </p:spPr>
        <p:txBody>
          <a:bodyPr wrap="square" lIns="0" tIns="0" rIns="0" bIns="0" rtlCol="0"/>
          <a:lstStyle/>
          <a:p>
            <a:endParaRPr dirty="0"/>
          </a:p>
        </p:txBody>
      </p:sp>
      <p:sp>
        <p:nvSpPr>
          <p:cNvPr id="4" name="Holder 4"/>
          <p:cNvSpPr>
            <a:spLocks noGrp="1"/>
          </p:cNvSpPr>
          <p:nvPr>
            <p:ph type="ftr" sz="quarter" idx="5"/>
          </p:nvPr>
        </p:nvSpPr>
        <p:spPr>
          <a:xfrm>
            <a:off x="3108960" y="6377940"/>
            <a:ext cx="2926079" cy="342900"/>
          </a:xfrm>
          <a:prstGeom prst="rect">
            <a:avLst/>
          </a:prstGeom>
        </p:spPr>
        <p:txBody>
          <a:bodyPr wrap="square" lIns="0" tIns="0" rIns="0" bIns="0">
            <a:spAutoFit/>
          </a:bodyPr>
          <a:lstStyle>
            <a:lvl1pPr algn="ctr">
              <a:defRPr>
                <a:solidFill>
                  <a:schemeClr val="tx1">
                    <a:tint val="75000"/>
                  </a:schemeClr>
                </a:solidFill>
              </a:defRPr>
            </a:lvl1pPr>
          </a:lstStyle>
          <a:p>
            <a:endParaRPr dirty="0"/>
          </a:p>
        </p:txBody>
      </p:sp>
      <p:sp>
        <p:nvSpPr>
          <p:cNvPr id="5" name="Holder 5"/>
          <p:cNvSpPr>
            <a:spLocks noGrp="1"/>
          </p:cNvSpPr>
          <p:nvPr>
            <p:ph type="dt" sz="half" idx="6"/>
          </p:nvPr>
        </p:nvSpPr>
        <p:spPr>
          <a:xfrm>
            <a:off x="457200" y="6377940"/>
            <a:ext cx="2103120" cy="342900"/>
          </a:xfrm>
          <a:prstGeom prst="rect">
            <a:avLst/>
          </a:prstGeom>
        </p:spPr>
        <p:txBody>
          <a:bodyPr wrap="square" lIns="0" tIns="0" rIns="0" bIns="0">
            <a:spAutoFit/>
          </a:bodyPr>
          <a:lstStyle>
            <a:lvl1pPr algn="l">
              <a:defRPr>
                <a:solidFill>
                  <a:schemeClr val="tx1">
                    <a:tint val="75000"/>
                  </a:schemeClr>
                </a:solidFill>
              </a:defRPr>
            </a:lvl1pPr>
          </a:lstStyle>
          <a:p>
            <a:fld id="{1D8BD707-D9CF-40AE-B4C6-C98DA3205C09}" type="datetimeFigureOut">
              <a:rPr lang="en-US"/>
              <a:t>1/28/2019</a:t>
            </a:fld>
            <a:endParaRPr lang="en-US" dirty="0"/>
          </a:p>
        </p:txBody>
      </p:sp>
      <p:sp>
        <p:nvSpPr>
          <p:cNvPr id="6" name="Holder 6"/>
          <p:cNvSpPr>
            <a:spLocks noGrp="1"/>
          </p:cNvSpPr>
          <p:nvPr>
            <p:ph type="sldNum" sz="quarter" idx="7"/>
          </p:nvPr>
        </p:nvSpPr>
        <p:spPr>
          <a:xfrm>
            <a:off x="6583680" y="6377940"/>
            <a:ext cx="2103120" cy="342900"/>
          </a:xfrm>
          <a:prstGeom prst="rect">
            <a:avLst/>
          </a:prstGeom>
        </p:spPr>
        <p:txBody>
          <a:bodyPr wrap="square" lIns="0" tIns="0" rIns="0" bIns="0">
            <a:spAutoFit/>
          </a:bodyPr>
          <a:lstStyle>
            <a:lvl1pPr algn="r">
              <a:defRPr>
                <a:solidFill>
                  <a:schemeClr val="tx1">
                    <a:tint val="75000"/>
                  </a:schemeClr>
                </a:solidFill>
              </a:defRPr>
            </a:lvl1pPr>
          </a:lstStyle>
          <a:p>
            <a:fld id="{B6F15528-21DE-4FAA-801E-634DDDAF4B2B}" type="slidenum">
              <a:t>‹#›</a:t>
            </a:fld>
            <a:endParaRPr dirty="0"/>
          </a:p>
        </p:txBody>
      </p:sp>
      <p:sp>
        <p:nvSpPr>
          <p:cNvPr id="7" name="object 2"/>
          <p:cNvSpPr txBox="1"/>
          <p:nvPr userDrawn="1"/>
        </p:nvSpPr>
        <p:spPr>
          <a:xfrm>
            <a:off x="1641791" y="3886200"/>
            <a:ext cx="7038975" cy="1107996"/>
          </a:xfrm>
          <a:prstGeom prst="rect">
            <a:avLst/>
          </a:prstGeom>
        </p:spPr>
        <p:txBody>
          <a:bodyPr vert="horz" wrap="square" lIns="0" tIns="0" rIns="0" bIns="0" rtlCol="0">
            <a:spAutoFit/>
          </a:bodyPr>
          <a:lstStyle/>
          <a:p>
            <a:pPr marR="1366520" algn="ctr">
              <a:lnSpc>
                <a:spcPct val="100000"/>
              </a:lnSpc>
              <a:spcBef>
                <a:spcPts val="880"/>
              </a:spcBef>
            </a:pPr>
            <a:r>
              <a:rPr lang="en-US" sz="7200" dirty="0" smtClean="0">
                <a:solidFill>
                  <a:srgbClr val="075295"/>
                </a:solidFill>
                <a:latin typeface="Times New Roman"/>
                <a:cs typeface="Times New Roman"/>
              </a:rPr>
              <a:t> </a:t>
            </a:r>
            <a:endParaRPr sz="7200" dirty="0">
              <a:latin typeface="Times New Roman"/>
              <a:cs typeface="Times New Roman"/>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6" r:id="rId4"/>
    <p:sldLayoutId id="2147483667" r:id="rId5"/>
    <p:sldLayoutId id="2147483664" r:id="rId6"/>
    <p:sldLayoutId id="2147483665"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 id="2147483678" r:id="rId18"/>
    <p:sldLayoutId id="2147483679" r:id="rId19"/>
    <p:sldLayoutId id="2147483680" r:id="rId20"/>
    <p:sldLayoutId id="2147483681" r:id="rId21"/>
    <p:sldLayoutId id="2147483682" r:id="rId22"/>
    <p:sldLayoutId id="2147483683" r:id="rId23"/>
    <p:sldLayoutId id="2147483684" r:id="rId24"/>
    <p:sldLayoutId id="2147483685" r:id="rId25"/>
    <p:sldLayoutId id="2147483686" r:id="rId26"/>
    <p:sldLayoutId id="2147483687" r:id="rId27"/>
    <p:sldLayoutId id="2147483688" r:id="rId28"/>
    <p:sldLayoutId id="2147483689" r:id="rId29"/>
    <p:sldLayoutId id="2147483690" r:id="rId30"/>
    <p:sldLayoutId id="2147483691" r:id="rId31"/>
    <p:sldLayoutId id="2147483692" r:id="rId32"/>
    <p:sldLayoutId id="2147483693" r:id="rId33"/>
    <p:sldLayoutId id="2147483694" r:id="rId34"/>
    <p:sldLayoutId id="2147483719" r:id="rId35"/>
    <p:sldLayoutId id="2147483720" r:id="rId36"/>
    <p:sldLayoutId id="2147483721" r:id="rId37"/>
    <p:sldLayoutId id="2147483722" r:id="rId38"/>
    <p:sldLayoutId id="2147483723" r:id="rId39"/>
    <p:sldLayoutId id="2147483724" r:id="rId40"/>
    <p:sldLayoutId id="2147483725" r:id="rId41"/>
    <p:sldLayoutId id="2147483726" r:id="rId42"/>
    <p:sldLayoutId id="2147483727" r:id="rId43"/>
    <p:sldLayoutId id="2147483728" r:id="rId44"/>
    <p:sldLayoutId id="2147483729" r:id="rId45"/>
    <p:sldLayoutId id="2147483730" r:id="rId46"/>
    <p:sldLayoutId id="2147483731" r:id="rId47"/>
    <p:sldLayoutId id="2147483732" r:id="rId48"/>
    <p:sldLayoutId id="2147483733" r:id="rId49"/>
    <p:sldLayoutId id="2147483734" r:id="rId50"/>
    <p:sldLayoutId id="2147483735" r:id="rId51"/>
    <p:sldLayoutId id="2147483736" r:id="rId52"/>
    <p:sldLayoutId id="2147483737" r:id="rId53"/>
    <p:sldLayoutId id="2147483738" r:id="rId54"/>
    <p:sldLayoutId id="2147483739" r:id="rId55"/>
    <p:sldLayoutId id="2147483740" r:id="rId56"/>
    <p:sldLayoutId id="2147483741" r:id="rId57"/>
  </p:sldLayoutIdLst>
  <p:timing>
    <p:tnLst>
      <p:par>
        <p:cTn id="1" dur="indefinite" restart="never" nodeType="tmRoot"/>
      </p:par>
    </p:tnLst>
  </p:timing>
  <p:txStyles>
    <p:titleStyle>
      <a:lvl1pPr>
        <a:defRPr>
          <a:latin typeface="+mj-lt"/>
          <a:ea typeface="+mj-ea"/>
          <a:cs typeface="+mj-cs"/>
        </a:defRPr>
      </a:lvl1pPr>
    </p:titleStyle>
    <p:body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bodyStyle>
    <p:other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0.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0.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0.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0.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30.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30.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30.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30.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30.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30.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30.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30.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30.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30.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30.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3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37.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38.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39.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41.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4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43.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44.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45.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46.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47.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48.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49.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50.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51.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5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53.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54.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55.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56.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57.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5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57.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57.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57.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57.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57.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57.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57.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57.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57.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5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57.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57.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57.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32.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33.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3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p:nvPr/>
        </p:nvSpPr>
        <p:spPr>
          <a:xfrm>
            <a:off x="0" y="0"/>
            <a:ext cx="9143999" cy="6857999"/>
          </a:xfrm>
          <a:prstGeom prst="rect">
            <a:avLst/>
          </a:prstGeom>
          <a:blipFill>
            <a:blip r:embed="rId3" cstate="print"/>
            <a:stretch>
              <a:fillRect/>
            </a:stretch>
          </a:blipFill>
        </p:spPr>
        <p:txBody>
          <a:bodyPr wrap="square" lIns="0" tIns="0" rIns="0" bIns="0" rtlCol="0"/>
          <a:lstStyle/>
          <a:p>
            <a:endParaRPr dirty="0"/>
          </a:p>
        </p:txBody>
      </p:sp>
      <p:sp>
        <p:nvSpPr>
          <p:cNvPr id="3" name="object 3"/>
          <p:cNvSpPr txBox="1"/>
          <p:nvPr/>
        </p:nvSpPr>
        <p:spPr>
          <a:xfrm rot="21180000">
            <a:off x="674050" y="5134009"/>
            <a:ext cx="1005241" cy="884858"/>
          </a:xfrm>
          <a:prstGeom prst="rect">
            <a:avLst/>
          </a:prstGeom>
        </p:spPr>
        <p:txBody>
          <a:bodyPr vert="horz" wrap="square" lIns="0" tIns="0" rIns="0" bIns="0" rtlCol="0">
            <a:spAutoFit/>
          </a:bodyPr>
          <a:lstStyle/>
          <a:p>
            <a:pPr algn="ctr">
              <a:lnSpc>
                <a:spcPts val="6865"/>
              </a:lnSpc>
            </a:pPr>
            <a:r>
              <a:rPr lang="en-US" sz="5800" b="1" i="1" spc="610" dirty="0">
                <a:solidFill>
                  <a:srgbClr val="FFFFFF"/>
                </a:solidFill>
                <a:latin typeface="Yu Gothic UI Semibold"/>
                <a:cs typeface="Yu Gothic UI Semibold"/>
              </a:rPr>
              <a:t>6</a:t>
            </a:r>
            <a:endParaRPr sz="5800" dirty="0">
              <a:latin typeface="Yu Gothic UI Semibold"/>
              <a:cs typeface="Yu Gothic UI Semibold"/>
            </a:endParaRPr>
          </a:p>
        </p:txBody>
      </p:sp>
      <p:sp>
        <p:nvSpPr>
          <p:cNvPr id="4" name="object 4"/>
          <p:cNvSpPr txBox="1"/>
          <p:nvPr/>
        </p:nvSpPr>
        <p:spPr>
          <a:xfrm>
            <a:off x="2087298" y="2342299"/>
            <a:ext cx="4542101" cy="1384995"/>
          </a:xfrm>
          <a:prstGeom prst="rect">
            <a:avLst/>
          </a:prstGeom>
        </p:spPr>
        <p:txBody>
          <a:bodyPr vert="horz" wrap="square" lIns="0" tIns="0" rIns="0" bIns="0" rtlCol="0">
            <a:spAutoFit/>
          </a:bodyPr>
          <a:lstStyle/>
          <a:p>
            <a:pPr marL="24130">
              <a:lnSpc>
                <a:spcPct val="100000"/>
              </a:lnSpc>
            </a:pPr>
            <a:r>
              <a:rPr lang="zh-TW" altLang="en-US" sz="3000" dirty="0" smtClean="0">
                <a:solidFill>
                  <a:srgbClr val="31377D"/>
                </a:solidFill>
                <a:latin typeface="標楷體" panose="03000509000000000000" pitchFamily="65" charset="-120"/>
                <a:ea typeface="標楷體" panose="03000509000000000000" pitchFamily="65" charset="-120"/>
                <a:cs typeface="標楷體"/>
              </a:rPr>
              <a:t>第二课</a:t>
            </a:r>
            <a:endParaRPr lang="zh-TW" altLang="en-US" sz="3000" dirty="0">
              <a:solidFill>
                <a:srgbClr val="31377D"/>
              </a:solidFill>
              <a:latin typeface="標楷體" panose="03000509000000000000" pitchFamily="65" charset="-120"/>
              <a:ea typeface="標楷體" panose="03000509000000000000" pitchFamily="65" charset="-120"/>
              <a:cs typeface="標楷體"/>
            </a:endParaRPr>
          </a:p>
          <a:p>
            <a:pPr marL="24130">
              <a:lnSpc>
                <a:spcPct val="100000"/>
              </a:lnSpc>
            </a:pPr>
            <a:endParaRPr lang="zh-TW" altLang="en-US" sz="3000" dirty="0">
              <a:latin typeface="標楷體" panose="03000509000000000000" pitchFamily="65" charset="-120"/>
              <a:ea typeface="標楷體" panose="03000509000000000000" pitchFamily="65" charset="-120"/>
              <a:cs typeface="標楷體"/>
            </a:endParaRPr>
          </a:p>
          <a:p>
            <a:pPr marL="24130">
              <a:lnSpc>
                <a:spcPct val="100000"/>
              </a:lnSpc>
            </a:pPr>
            <a:r>
              <a:rPr lang="zh-TW" altLang="en-US" sz="3000" dirty="0" smtClean="0">
                <a:latin typeface="標楷體" panose="03000509000000000000" pitchFamily="65" charset="-120"/>
                <a:ea typeface="標楷體" panose="03000509000000000000" pitchFamily="65" charset="-120"/>
                <a:cs typeface="標楷體"/>
              </a:rPr>
              <a:t>科技与生活</a:t>
            </a:r>
            <a:endParaRPr lang="zh-TW" altLang="en-US" sz="2400" dirty="0">
              <a:latin typeface="標楷體" panose="03000509000000000000" pitchFamily="65" charset="-120"/>
              <a:ea typeface="標楷體" panose="03000509000000000000" pitchFamily="65" charset="-120"/>
              <a:cs typeface="Times New Roman"/>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3276600" y="1268343"/>
            <a:ext cx="8004208" cy="2983230"/>
          </a:xfrm>
        </p:spPr>
        <p:txBody>
          <a:bodyPr/>
          <a:lstStyle/>
          <a:p>
            <a:r>
              <a:rPr lang="zh-TW" altLang="zh-TW" dirty="0"/>
              <a:t>群</a:t>
            </a:r>
            <a:endParaRPr lang="zh-TW" altLang="en-US" dirty="0"/>
          </a:p>
        </p:txBody>
      </p:sp>
      <p:sp>
        <p:nvSpPr>
          <p:cNvPr id="3" name="文字版面配置區 2"/>
          <p:cNvSpPr>
            <a:spLocks noGrp="1"/>
          </p:cNvSpPr>
          <p:nvPr>
            <p:ph type="body" idx="1"/>
          </p:nvPr>
        </p:nvSpPr>
        <p:spPr>
          <a:xfrm>
            <a:off x="3581400" y="3581399"/>
            <a:ext cx="6400801" cy="4526280"/>
          </a:xfrm>
        </p:spPr>
        <p:txBody>
          <a:bodyPr/>
          <a:lstStyle/>
          <a:p>
            <a:r>
              <a:rPr lang="en-US" altLang="zh-TW" dirty="0" err="1"/>
              <a:t>qún</a:t>
            </a:r>
            <a:endParaRPr lang="zh-TW" altLang="en-US" dirty="0"/>
          </a:p>
        </p:txBody>
      </p:sp>
      <p:sp>
        <p:nvSpPr>
          <p:cNvPr id="4" name="文字版面配置區 3"/>
          <p:cNvSpPr>
            <a:spLocks noGrp="1"/>
          </p:cNvSpPr>
          <p:nvPr>
            <p:ph type="body" sz="quarter" idx="10"/>
          </p:nvPr>
        </p:nvSpPr>
        <p:spPr>
          <a:xfrm>
            <a:off x="685800" y="5398452"/>
            <a:ext cx="8229600" cy="892175"/>
          </a:xfrm>
        </p:spPr>
        <p:txBody>
          <a:bodyPr/>
          <a:lstStyle/>
          <a:p>
            <a:r>
              <a:rPr lang="en-US" altLang="zh-TW" dirty="0" smtClean="0"/>
              <a:t>(</a:t>
            </a:r>
            <a:r>
              <a:rPr lang="en-US" altLang="zh-TW" dirty="0"/>
              <a:t>M</a:t>
            </a:r>
            <a:r>
              <a:rPr lang="en-US" altLang="zh-TW" dirty="0" smtClean="0"/>
              <a:t>) </a:t>
            </a:r>
            <a:r>
              <a:rPr lang="en-US" altLang="zh-TW" dirty="0"/>
              <a:t>group of</a:t>
            </a:r>
            <a:endParaRPr lang="zh-TW" altLang="en-US" dirty="0"/>
          </a:p>
        </p:txBody>
      </p:sp>
      <p:sp>
        <p:nvSpPr>
          <p:cNvPr id="5" name="文字方塊 4"/>
          <p:cNvSpPr txBox="1"/>
          <p:nvPr/>
        </p:nvSpPr>
        <p:spPr>
          <a:xfrm>
            <a:off x="8229600" y="914400"/>
            <a:ext cx="1219200" cy="707886"/>
          </a:xfrm>
          <a:prstGeom prst="rect">
            <a:avLst/>
          </a:prstGeom>
          <a:noFill/>
        </p:spPr>
        <p:txBody>
          <a:bodyPr wrap="square" rtlCol="0">
            <a:spAutoFit/>
          </a:bodyPr>
          <a:lstStyle/>
          <a:p>
            <a:r>
              <a:rPr lang="en-US" altLang="zh-TW" sz="2000" dirty="0" smtClean="0">
                <a:solidFill>
                  <a:srgbClr val="075295"/>
                </a:solidFill>
                <a:latin typeface="標楷體" panose="03000509000000000000" pitchFamily="65" charset="-120"/>
                <a:ea typeface="標楷體" panose="03000509000000000000" pitchFamily="65" charset="-120"/>
                <a:cs typeface="Times New Roman"/>
              </a:rPr>
              <a:t>I-4</a:t>
            </a:r>
            <a:endParaRPr lang="zh-TW" altLang="en-US" sz="2000" dirty="0">
              <a:latin typeface="標楷體" panose="03000509000000000000" pitchFamily="65" charset="-120"/>
              <a:ea typeface="標楷體" panose="03000509000000000000" pitchFamily="65" charset="-120"/>
              <a:cs typeface="Times New Roman"/>
            </a:endParaRPr>
          </a:p>
          <a:p>
            <a:endParaRPr lang="zh-TW" altLang="en-US" sz="2000" dirty="0"/>
          </a:p>
        </p:txBody>
      </p:sp>
    </p:spTree>
    <p:extLst>
      <p:ext uri="{BB962C8B-B14F-4D97-AF65-F5344CB8AC3E}">
        <p14:creationId xmlns:p14="http://schemas.microsoft.com/office/powerpoint/2010/main" val="184839260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381000" y="1283970"/>
            <a:ext cx="8766208" cy="2983230"/>
          </a:xfrm>
        </p:spPr>
        <p:txBody>
          <a:bodyPr/>
          <a:lstStyle/>
          <a:p>
            <a:r>
              <a:rPr lang="zh-TW" altLang="zh-TW" dirty="0" smtClean="0"/>
              <a:t>突发奇想</a:t>
            </a:r>
            <a:endParaRPr lang="zh-TW" altLang="en-US" dirty="0"/>
          </a:p>
        </p:txBody>
      </p:sp>
      <p:sp>
        <p:nvSpPr>
          <p:cNvPr id="3" name="文字版面配置區 2"/>
          <p:cNvSpPr>
            <a:spLocks noGrp="1"/>
          </p:cNvSpPr>
          <p:nvPr>
            <p:ph type="body" idx="1"/>
          </p:nvPr>
        </p:nvSpPr>
        <p:spPr>
          <a:xfrm>
            <a:off x="1982803" y="3844173"/>
            <a:ext cx="4876801" cy="4526280"/>
          </a:xfrm>
        </p:spPr>
        <p:txBody>
          <a:bodyPr/>
          <a:lstStyle/>
          <a:p>
            <a:r>
              <a:rPr lang="en-US" altLang="zh-TW" dirty="0" err="1"/>
              <a:t>túfā</a:t>
            </a:r>
            <a:r>
              <a:rPr lang="en-US" altLang="zh-TW" dirty="0"/>
              <a:t> </a:t>
            </a:r>
            <a:r>
              <a:rPr lang="en-US" altLang="zh-TW" dirty="0" err="1"/>
              <a:t>qíxiǎng</a:t>
            </a:r>
            <a:endParaRPr lang="zh-TW" altLang="en-US" dirty="0"/>
          </a:p>
        </p:txBody>
      </p:sp>
      <p:sp>
        <p:nvSpPr>
          <p:cNvPr id="4" name="文字版面配置區 3"/>
          <p:cNvSpPr>
            <a:spLocks noGrp="1"/>
          </p:cNvSpPr>
          <p:nvPr>
            <p:ph type="body" sz="quarter" idx="10"/>
          </p:nvPr>
        </p:nvSpPr>
        <p:spPr>
          <a:xfrm>
            <a:off x="685800" y="5661226"/>
            <a:ext cx="8001000" cy="892175"/>
          </a:xfrm>
        </p:spPr>
        <p:txBody>
          <a:bodyPr/>
          <a:lstStyle/>
          <a:p>
            <a:r>
              <a:rPr lang="en-US" altLang="zh-TW" dirty="0" smtClean="0"/>
              <a:t>(</a:t>
            </a:r>
            <a:r>
              <a:rPr lang="en-US" altLang="zh-TW" dirty="0" err="1"/>
              <a:t>Ph</a:t>
            </a:r>
            <a:r>
              <a:rPr lang="en-US" altLang="zh-TW" dirty="0" smtClean="0"/>
              <a:t>) </a:t>
            </a:r>
            <a:r>
              <a:rPr lang="en-US" altLang="zh-TW" dirty="0"/>
              <a:t>to hit upon an extraordinary idea, have a flash of inspiration</a:t>
            </a:r>
            <a:endParaRPr lang="zh-TW" altLang="en-US" dirty="0"/>
          </a:p>
        </p:txBody>
      </p:sp>
      <p:sp>
        <p:nvSpPr>
          <p:cNvPr id="5" name="文字方塊 4"/>
          <p:cNvSpPr txBox="1"/>
          <p:nvPr/>
        </p:nvSpPr>
        <p:spPr>
          <a:xfrm>
            <a:off x="8229600" y="914400"/>
            <a:ext cx="1219200" cy="707886"/>
          </a:xfrm>
          <a:prstGeom prst="rect">
            <a:avLst/>
          </a:prstGeom>
          <a:noFill/>
        </p:spPr>
        <p:txBody>
          <a:bodyPr wrap="square" rtlCol="0">
            <a:spAutoFit/>
          </a:bodyPr>
          <a:lstStyle/>
          <a:p>
            <a:r>
              <a:rPr lang="en-US" altLang="zh-TW" sz="2000" dirty="0" smtClean="0">
                <a:solidFill>
                  <a:srgbClr val="075295"/>
                </a:solidFill>
                <a:latin typeface="標楷體" panose="03000509000000000000" pitchFamily="65" charset="-120"/>
                <a:ea typeface="標楷體" panose="03000509000000000000" pitchFamily="65" charset="-120"/>
                <a:cs typeface="Times New Roman"/>
              </a:rPr>
              <a:t>I-5</a:t>
            </a:r>
            <a:endParaRPr lang="zh-TW" altLang="en-US" sz="2000" dirty="0">
              <a:latin typeface="標楷體" panose="03000509000000000000" pitchFamily="65" charset="-120"/>
              <a:ea typeface="標楷體" panose="03000509000000000000" pitchFamily="65" charset="-120"/>
              <a:cs typeface="Times New Roman"/>
            </a:endParaRPr>
          </a:p>
          <a:p>
            <a:endParaRPr lang="zh-TW" altLang="en-US" sz="2000" dirty="0"/>
          </a:p>
        </p:txBody>
      </p:sp>
    </p:spTree>
    <p:extLst>
      <p:ext uri="{BB962C8B-B14F-4D97-AF65-F5344CB8AC3E}">
        <p14:creationId xmlns:p14="http://schemas.microsoft.com/office/powerpoint/2010/main" val="81773131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2104991" y="1268343"/>
            <a:ext cx="6708808" cy="2983230"/>
          </a:xfrm>
        </p:spPr>
        <p:txBody>
          <a:bodyPr/>
          <a:lstStyle/>
          <a:p>
            <a:r>
              <a:rPr lang="zh-TW" altLang="zh-TW" dirty="0"/>
              <a:t>原理</a:t>
            </a:r>
            <a:endParaRPr lang="zh-TW" altLang="en-US" dirty="0"/>
          </a:p>
        </p:txBody>
      </p:sp>
      <p:sp>
        <p:nvSpPr>
          <p:cNvPr id="3" name="文字版面配置區 2"/>
          <p:cNvSpPr>
            <a:spLocks noGrp="1"/>
          </p:cNvSpPr>
          <p:nvPr>
            <p:ph type="body" idx="1"/>
          </p:nvPr>
        </p:nvSpPr>
        <p:spPr/>
        <p:txBody>
          <a:bodyPr/>
          <a:lstStyle/>
          <a:p>
            <a:r>
              <a:rPr lang="en-US" altLang="zh-TW" dirty="0" err="1"/>
              <a:t>yuánlǐ</a:t>
            </a:r>
            <a:r>
              <a:rPr lang="en-US" altLang="zh-TW" dirty="0"/>
              <a:t> </a:t>
            </a:r>
            <a:endParaRPr lang="zh-TW" altLang="en-US" dirty="0"/>
          </a:p>
        </p:txBody>
      </p:sp>
      <p:sp>
        <p:nvSpPr>
          <p:cNvPr id="4" name="文字版面配置區 3"/>
          <p:cNvSpPr>
            <a:spLocks noGrp="1"/>
          </p:cNvSpPr>
          <p:nvPr>
            <p:ph type="body" sz="quarter" idx="10"/>
          </p:nvPr>
        </p:nvSpPr>
        <p:spPr/>
        <p:txBody>
          <a:bodyPr/>
          <a:lstStyle/>
          <a:p>
            <a:r>
              <a:rPr lang="en-US" altLang="zh-TW" dirty="0" smtClean="0"/>
              <a:t>(</a:t>
            </a:r>
            <a:r>
              <a:rPr lang="en-US" altLang="zh-TW" dirty="0"/>
              <a:t>N</a:t>
            </a:r>
            <a:r>
              <a:rPr lang="en-US" altLang="zh-TW" dirty="0" smtClean="0"/>
              <a:t>) </a:t>
            </a:r>
            <a:r>
              <a:rPr lang="en-US" altLang="zh-TW" dirty="0"/>
              <a:t>principle, theory</a:t>
            </a:r>
            <a:endParaRPr lang="zh-TW" altLang="en-US" dirty="0"/>
          </a:p>
        </p:txBody>
      </p:sp>
      <p:sp>
        <p:nvSpPr>
          <p:cNvPr id="5" name="文字方塊 4"/>
          <p:cNvSpPr txBox="1"/>
          <p:nvPr/>
        </p:nvSpPr>
        <p:spPr>
          <a:xfrm>
            <a:off x="8229600" y="914400"/>
            <a:ext cx="1219200" cy="707886"/>
          </a:xfrm>
          <a:prstGeom prst="rect">
            <a:avLst/>
          </a:prstGeom>
          <a:noFill/>
        </p:spPr>
        <p:txBody>
          <a:bodyPr wrap="square" rtlCol="0">
            <a:spAutoFit/>
          </a:bodyPr>
          <a:lstStyle/>
          <a:p>
            <a:r>
              <a:rPr lang="en-US" altLang="zh-TW" sz="2000" dirty="0" smtClean="0">
                <a:solidFill>
                  <a:srgbClr val="075295"/>
                </a:solidFill>
                <a:latin typeface="標楷體" panose="03000509000000000000" pitchFamily="65" charset="-120"/>
                <a:ea typeface="標楷體" panose="03000509000000000000" pitchFamily="65" charset="-120"/>
                <a:cs typeface="Times New Roman"/>
              </a:rPr>
              <a:t>I-6</a:t>
            </a:r>
            <a:endParaRPr lang="zh-TW" altLang="en-US" sz="2000" dirty="0">
              <a:latin typeface="標楷體" panose="03000509000000000000" pitchFamily="65" charset="-120"/>
              <a:ea typeface="標楷體" panose="03000509000000000000" pitchFamily="65" charset="-120"/>
              <a:cs typeface="Times New Roman"/>
            </a:endParaRPr>
          </a:p>
          <a:p>
            <a:endParaRPr lang="zh-TW" altLang="en-US" sz="2000" dirty="0"/>
          </a:p>
        </p:txBody>
      </p:sp>
    </p:spTree>
    <p:extLst>
      <p:ext uri="{BB962C8B-B14F-4D97-AF65-F5344CB8AC3E}">
        <p14:creationId xmlns:p14="http://schemas.microsoft.com/office/powerpoint/2010/main" val="162982417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zh-TW" dirty="0" smtClean="0"/>
              <a:t>医师</a:t>
            </a:r>
            <a:endParaRPr lang="zh-TW" altLang="en-US" dirty="0"/>
          </a:p>
        </p:txBody>
      </p:sp>
      <p:sp>
        <p:nvSpPr>
          <p:cNvPr id="3" name="文字版面配置區 2"/>
          <p:cNvSpPr>
            <a:spLocks noGrp="1"/>
          </p:cNvSpPr>
          <p:nvPr>
            <p:ph type="body" idx="1"/>
          </p:nvPr>
        </p:nvSpPr>
        <p:spPr/>
        <p:txBody>
          <a:bodyPr/>
          <a:lstStyle/>
          <a:p>
            <a:r>
              <a:rPr lang="en-US" altLang="zh-TW" dirty="0" err="1"/>
              <a:t>yīshī</a:t>
            </a:r>
            <a:endParaRPr lang="zh-TW" altLang="en-US" dirty="0"/>
          </a:p>
        </p:txBody>
      </p:sp>
      <p:sp>
        <p:nvSpPr>
          <p:cNvPr id="4" name="文字版面配置區 3"/>
          <p:cNvSpPr>
            <a:spLocks noGrp="1"/>
          </p:cNvSpPr>
          <p:nvPr>
            <p:ph type="body" sz="quarter" idx="10"/>
          </p:nvPr>
        </p:nvSpPr>
        <p:spPr/>
        <p:txBody>
          <a:bodyPr/>
          <a:lstStyle/>
          <a:p>
            <a:r>
              <a:rPr lang="en-US" altLang="zh-TW" dirty="0" smtClean="0"/>
              <a:t>(</a:t>
            </a:r>
            <a:r>
              <a:rPr lang="en-US" altLang="zh-TW" dirty="0"/>
              <a:t>N</a:t>
            </a:r>
            <a:r>
              <a:rPr lang="en-US" altLang="zh-TW" dirty="0" smtClean="0"/>
              <a:t>)</a:t>
            </a:r>
            <a:r>
              <a:rPr lang="zh-TW" altLang="en-US" dirty="0" smtClean="0"/>
              <a:t> </a:t>
            </a:r>
            <a:r>
              <a:rPr lang="en-US" altLang="zh-TW" dirty="0"/>
              <a:t>doctor</a:t>
            </a:r>
            <a:endParaRPr lang="zh-TW" altLang="en-US" dirty="0"/>
          </a:p>
        </p:txBody>
      </p:sp>
      <p:sp>
        <p:nvSpPr>
          <p:cNvPr id="5" name="文字方塊 4"/>
          <p:cNvSpPr txBox="1"/>
          <p:nvPr/>
        </p:nvSpPr>
        <p:spPr>
          <a:xfrm>
            <a:off x="8229600" y="914400"/>
            <a:ext cx="1219200" cy="707886"/>
          </a:xfrm>
          <a:prstGeom prst="rect">
            <a:avLst/>
          </a:prstGeom>
          <a:noFill/>
        </p:spPr>
        <p:txBody>
          <a:bodyPr wrap="square" rtlCol="0">
            <a:spAutoFit/>
          </a:bodyPr>
          <a:lstStyle/>
          <a:p>
            <a:r>
              <a:rPr lang="en-US" altLang="zh-TW" sz="2000" dirty="0" smtClean="0">
                <a:solidFill>
                  <a:srgbClr val="075295"/>
                </a:solidFill>
                <a:latin typeface="標楷體" panose="03000509000000000000" pitchFamily="65" charset="-120"/>
                <a:ea typeface="標楷體" panose="03000509000000000000" pitchFamily="65" charset="-120"/>
                <a:cs typeface="Times New Roman"/>
              </a:rPr>
              <a:t>I-7</a:t>
            </a:r>
            <a:endParaRPr lang="zh-TW" altLang="en-US" sz="2000" dirty="0">
              <a:latin typeface="標楷體" panose="03000509000000000000" pitchFamily="65" charset="-120"/>
              <a:ea typeface="標楷體" panose="03000509000000000000" pitchFamily="65" charset="-120"/>
              <a:cs typeface="Times New Roman"/>
            </a:endParaRPr>
          </a:p>
          <a:p>
            <a:endParaRPr lang="zh-TW" altLang="en-US" sz="2000" dirty="0"/>
          </a:p>
        </p:txBody>
      </p:sp>
    </p:spTree>
    <p:extLst>
      <p:ext uri="{BB962C8B-B14F-4D97-AF65-F5344CB8AC3E}">
        <p14:creationId xmlns:p14="http://schemas.microsoft.com/office/powerpoint/2010/main" val="179565218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3124199" y="1268343"/>
            <a:ext cx="6708808" cy="2983230"/>
          </a:xfrm>
        </p:spPr>
        <p:txBody>
          <a:bodyPr/>
          <a:lstStyle/>
          <a:p>
            <a:r>
              <a:rPr lang="zh-TW" altLang="zh-TW" dirty="0"/>
              <a:t>配</a:t>
            </a:r>
            <a:endParaRPr lang="zh-TW" altLang="en-US" dirty="0"/>
          </a:p>
        </p:txBody>
      </p:sp>
      <p:sp>
        <p:nvSpPr>
          <p:cNvPr id="3" name="文字版面配置區 2"/>
          <p:cNvSpPr>
            <a:spLocks noGrp="1"/>
          </p:cNvSpPr>
          <p:nvPr>
            <p:ph type="body" idx="1"/>
          </p:nvPr>
        </p:nvSpPr>
        <p:spPr>
          <a:xfrm>
            <a:off x="3505200" y="3276600"/>
            <a:ext cx="4876801" cy="4526280"/>
          </a:xfrm>
        </p:spPr>
        <p:txBody>
          <a:bodyPr/>
          <a:lstStyle/>
          <a:p>
            <a:r>
              <a:rPr lang="en-US" altLang="zh-TW" dirty="0" err="1"/>
              <a:t>pèi</a:t>
            </a:r>
            <a:r>
              <a:rPr lang="en-US" altLang="zh-TW" dirty="0"/>
              <a:t> </a:t>
            </a:r>
            <a:endParaRPr lang="zh-TW" altLang="en-US" dirty="0"/>
          </a:p>
        </p:txBody>
      </p:sp>
      <p:sp>
        <p:nvSpPr>
          <p:cNvPr id="4" name="文字版面配置區 3"/>
          <p:cNvSpPr>
            <a:spLocks noGrp="1"/>
          </p:cNvSpPr>
          <p:nvPr>
            <p:ph type="body" sz="quarter" idx="10"/>
          </p:nvPr>
        </p:nvSpPr>
        <p:spPr>
          <a:xfrm>
            <a:off x="685800" y="4688964"/>
            <a:ext cx="7924800" cy="892175"/>
          </a:xfrm>
        </p:spPr>
        <p:txBody>
          <a:bodyPr/>
          <a:lstStyle/>
          <a:p>
            <a:r>
              <a:rPr lang="en-US" altLang="zh-TW" sz="2800" dirty="0" smtClean="0"/>
              <a:t>(</a:t>
            </a:r>
            <a:r>
              <a:rPr lang="en-US" altLang="zh-TW" sz="2800" dirty="0"/>
              <a:t>V</a:t>
            </a:r>
            <a:r>
              <a:rPr lang="en-US" altLang="zh-TW" sz="2800" dirty="0" smtClean="0"/>
              <a:t>)</a:t>
            </a:r>
            <a:r>
              <a:rPr lang="zh-TW" altLang="en-US" sz="2800" dirty="0" smtClean="0"/>
              <a:t> </a:t>
            </a:r>
            <a:r>
              <a:rPr lang="en-US" altLang="zh-TW" sz="2800" dirty="0"/>
              <a:t>to get (glasses), to fill (a prescription), to mix and match (clothes) etc. (In this lesson, ‘to have eye-glasses fitted at an optical store, without a doctor’s prescription, a common practice in Taiwan.)</a:t>
            </a:r>
            <a:endParaRPr lang="zh-TW" altLang="en-US" sz="2800" dirty="0"/>
          </a:p>
        </p:txBody>
      </p:sp>
      <p:sp>
        <p:nvSpPr>
          <p:cNvPr id="5" name="文字方塊 4"/>
          <p:cNvSpPr txBox="1"/>
          <p:nvPr/>
        </p:nvSpPr>
        <p:spPr>
          <a:xfrm>
            <a:off x="8229600" y="914400"/>
            <a:ext cx="1219200" cy="707886"/>
          </a:xfrm>
          <a:prstGeom prst="rect">
            <a:avLst/>
          </a:prstGeom>
          <a:noFill/>
        </p:spPr>
        <p:txBody>
          <a:bodyPr wrap="square" rtlCol="0">
            <a:spAutoFit/>
          </a:bodyPr>
          <a:lstStyle/>
          <a:p>
            <a:r>
              <a:rPr lang="en-US" altLang="zh-TW" sz="2000" dirty="0" smtClean="0">
                <a:solidFill>
                  <a:srgbClr val="075295"/>
                </a:solidFill>
                <a:latin typeface="標楷體" panose="03000509000000000000" pitchFamily="65" charset="-120"/>
                <a:ea typeface="標楷體" panose="03000509000000000000" pitchFamily="65" charset="-120"/>
                <a:cs typeface="Times New Roman"/>
              </a:rPr>
              <a:t>I-8</a:t>
            </a:r>
            <a:endParaRPr lang="zh-TW" altLang="en-US" sz="2000" dirty="0">
              <a:latin typeface="標楷體" panose="03000509000000000000" pitchFamily="65" charset="-120"/>
              <a:ea typeface="標楷體" panose="03000509000000000000" pitchFamily="65" charset="-120"/>
              <a:cs typeface="Times New Roman"/>
            </a:endParaRPr>
          </a:p>
          <a:p>
            <a:endParaRPr lang="zh-TW" altLang="en-US" sz="2000" dirty="0"/>
          </a:p>
        </p:txBody>
      </p:sp>
    </p:spTree>
    <p:extLst>
      <p:ext uri="{BB962C8B-B14F-4D97-AF65-F5344CB8AC3E}">
        <p14:creationId xmlns:p14="http://schemas.microsoft.com/office/powerpoint/2010/main" val="293967231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2581259" y="1371600"/>
            <a:ext cx="8461408" cy="2983230"/>
          </a:xfrm>
        </p:spPr>
        <p:txBody>
          <a:bodyPr/>
          <a:lstStyle/>
          <a:p>
            <a:r>
              <a:rPr lang="zh-TW" altLang="zh-TW" dirty="0" smtClean="0"/>
              <a:t>眼镜</a:t>
            </a:r>
            <a:endParaRPr lang="zh-TW" altLang="en-US" dirty="0"/>
          </a:p>
        </p:txBody>
      </p:sp>
      <p:sp>
        <p:nvSpPr>
          <p:cNvPr id="3" name="文字版面配置區 2"/>
          <p:cNvSpPr>
            <a:spLocks noGrp="1"/>
          </p:cNvSpPr>
          <p:nvPr>
            <p:ph type="body" idx="1"/>
          </p:nvPr>
        </p:nvSpPr>
        <p:spPr/>
        <p:txBody>
          <a:bodyPr/>
          <a:lstStyle/>
          <a:p>
            <a:r>
              <a:rPr lang="en-US" altLang="zh-TW" dirty="0" err="1"/>
              <a:t>yǎnjìng</a:t>
            </a:r>
            <a:endParaRPr lang="zh-TW" altLang="en-US" dirty="0"/>
          </a:p>
        </p:txBody>
      </p:sp>
      <p:sp>
        <p:nvSpPr>
          <p:cNvPr id="4" name="文字版面配置區 3"/>
          <p:cNvSpPr>
            <a:spLocks noGrp="1"/>
          </p:cNvSpPr>
          <p:nvPr>
            <p:ph type="body" sz="quarter" idx="10"/>
          </p:nvPr>
        </p:nvSpPr>
        <p:spPr/>
        <p:txBody>
          <a:bodyPr/>
          <a:lstStyle/>
          <a:p>
            <a:r>
              <a:rPr lang="en-US" altLang="zh-TW" dirty="0" smtClean="0"/>
              <a:t>(</a:t>
            </a:r>
            <a:r>
              <a:rPr lang="en-US" altLang="zh-TW" dirty="0"/>
              <a:t>N</a:t>
            </a:r>
            <a:r>
              <a:rPr lang="en-US" altLang="zh-TW" dirty="0" smtClean="0"/>
              <a:t>)</a:t>
            </a:r>
            <a:r>
              <a:rPr lang="zh-TW" altLang="en-US" dirty="0" smtClean="0"/>
              <a:t> </a:t>
            </a:r>
            <a:r>
              <a:rPr lang="en-US" altLang="zh-TW" dirty="0"/>
              <a:t>glasses</a:t>
            </a:r>
            <a:endParaRPr lang="zh-TW" altLang="zh-TW" dirty="0"/>
          </a:p>
        </p:txBody>
      </p:sp>
      <p:sp>
        <p:nvSpPr>
          <p:cNvPr id="5" name="文字方塊 4"/>
          <p:cNvSpPr txBox="1"/>
          <p:nvPr/>
        </p:nvSpPr>
        <p:spPr>
          <a:xfrm>
            <a:off x="8229600" y="914400"/>
            <a:ext cx="1219200" cy="707886"/>
          </a:xfrm>
          <a:prstGeom prst="rect">
            <a:avLst/>
          </a:prstGeom>
          <a:noFill/>
        </p:spPr>
        <p:txBody>
          <a:bodyPr wrap="square" rtlCol="0">
            <a:spAutoFit/>
          </a:bodyPr>
          <a:lstStyle/>
          <a:p>
            <a:r>
              <a:rPr lang="en-US" altLang="zh-TW" sz="2000" dirty="0" smtClean="0">
                <a:solidFill>
                  <a:srgbClr val="075295"/>
                </a:solidFill>
                <a:latin typeface="標楷體" panose="03000509000000000000" pitchFamily="65" charset="-120"/>
                <a:ea typeface="標楷體" panose="03000509000000000000" pitchFamily="65" charset="-120"/>
                <a:cs typeface="Times New Roman"/>
              </a:rPr>
              <a:t>I-9</a:t>
            </a:r>
            <a:endParaRPr lang="zh-TW" altLang="en-US" sz="2000" dirty="0">
              <a:latin typeface="標楷體" panose="03000509000000000000" pitchFamily="65" charset="-120"/>
              <a:ea typeface="標楷體" panose="03000509000000000000" pitchFamily="65" charset="-120"/>
              <a:cs typeface="Times New Roman"/>
            </a:endParaRPr>
          </a:p>
          <a:p>
            <a:endParaRPr lang="zh-TW" altLang="en-US" sz="2000" dirty="0"/>
          </a:p>
        </p:txBody>
      </p:sp>
    </p:spTree>
    <p:extLst>
      <p:ext uri="{BB962C8B-B14F-4D97-AF65-F5344CB8AC3E}">
        <p14:creationId xmlns:p14="http://schemas.microsoft.com/office/powerpoint/2010/main" val="300442309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zh-TW" dirty="0" smtClean="0"/>
              <a:t>相对</a:t>
            </a:r>
            <a:endParaRPr lang="zh-TW" altLang="en-US" dirty="0"/>
          </a:p>
        </p:txBody>
      </p:sp>
      <p:sp>
        <p:nvSpPr>
          <p:cNvPr id="3" name="文字版面配置區 2"/>
          <p:cNvSpPr>
            <a:spLocks noGrp="1"/>
          </p:cNvSpPr>
          <p:nvPr>
            <p:ph type="body" idx="1"/>
          </p:nvPr>
        </p:nvSpPr>
        <p:spPr>
          <a:xfrm>
            <a:off x="2743200" y="3844173"/>
            <a:ext cx="4876801" cy="4526280"/>
          </a:xfrm>
        </p:spPr>
        <p:txBody>
          <a:bodyPr/>
          <a:lstStyle/>
          <a:p>
            <a:r>
              <a:rPr lang="en-US" altLang="zh-TW" dirty="0" err="1"/>
              <a:t>xiāngduì</a:t>
            </a:r>
            <a:r>
              <a:rPr lang="en-US" altLang="zh-TW" dirty="0"/>
              <a:t> </a:t>
            </a:r>
            <a:endParaRPr lang="zh-TW" altLang="en-US" dirty="0"/>
          </a:p>
        </p:txBody>
      </p:sp>
      <p:sp>
        <p:nvSpPr>
          <p:cNvPr id="4" name="文字版面配置區 3"/>
          <p:cNvSpPr>
            <a:spLocks noGrp="1"/>
          </p:cNvSpPr>
          <p:nvPr>
            <p:ph type="body" sz="quarter" idx="10"/>
          </p:nvPr>
        </p:nvSpPr>
        <p:spPr/>
        <p:txBody>
          <a:bodyPr/>
          <a:lstStyle/>
          <a:p>
            <a:r>
              <a:rPr lang="en-US" altLang="zh-TW" dirty="0" smtClean="0"/>
              <a:t>(</a:t>
            </a:r>
            <a:r>
              <a:rPr lang="en-US" altLang="zh-TW" dirty="0" err="1"/>
              <a:t>Adv</a:t>
            </a:r>
            <a:r>
              <a:rPr lang="en-US" altLang="zh-TW" dirty="0" smtClean="0"/>
              <a:t>) </a:t>
            </a:r>
            <a:r>
              <a:rPr lang="en-US" altLang="zh-TW" dirty="0"/>
              <a:t>relatively, by comparison</a:t>
            </a:r>
            <a:endParaRPr lang="zh-TW" altLang="zh-TW" dirty="0"/>
          </a:p>
          <a:p>
            <a:endParaRPr lang="zh-TW" altLang="en-US" dirty="0"/>
          </a:p>
        </p:txBody>
      </p:sp>
      <p:sp>
        <p:nvSpPr>
          <p:cNvPr id="5" name="文字方塊 4"/>
          <p:cNvSpPr txBox="1"/>
          <p:nvPr/>
        </p:nvSpPr>
        <p:spPr>
          <a:xfrm>
            <a:off x="8153400" y="914400"/>
            <a:ext cx="1219200" cy="707886"/>
          </a:xfrm>
          <a:prstGeom prst="rect">
            <a:avLst/>
          </a:prstGeom>
          <a:noFill/>
        </p:spPr>
        <p:txBody>
          <a:bodyPr wrap="square" rtlCol="0">
            <a:spAutoFit/>
          </a:bodyPr>
          <a:lstStyle/>
          <a:p>
            <a:r>
              <a:rPr lang="en-US" altLang="zh-TW" sz="2000" dirty="0" smtClean="0">
                <a:solidFill>
                  <a:srgbClr val="075295"/>
                </a:solidFill>
                <a:latin typeface="標楷體" panose="03000509000000000000" pitchFamily="65" charset="-120"/>
                <a:ea typeface="標楷體" panose="03000509000000000000" pitchFamily="65" charset="-120"/>
                <a:cs typeface="Times New Roman"/>
              </a:rPr>
              <a:t>I-10</a:t>
            </a:r>
            <a:endParaRPr lang="zh-TW" altLang="en-US" sz="2000" dirty="0">
              <a:latin typeface="標楷體" panose="03000509000000000000" pitchFamily="65" charset="-120"/>
              <a:ea typeface="標楷體" panose="03000509000000000000" pitchFamily="65" charset="-120"/>
              <a:cs typeface="Times New Roman"/>
            </a:endParaRPr>
          </a:p>
          <a:p>
            <a:endParaRPr lang="zh-TW" altLang="en-US" sz="2000" dirty="0"/>
          </a:p>
        </p:txBody>
      </p:sp>
    </p:spTree>
    <p:extLst>
      <p:ext uri="{BB962C8B-B14F-4D97-AF65-F5344CB8AC3E}">
        <p14:creationId xmlns:p14="http://schemas.microsoft.com/office/powerpoint/2010/main" val="122177458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2971800" y="1268343"/>
            <a:ext cx="8461408" cy="2983230"/>
          </a:xfrm>
        </p:spPr>
        <p:txBody>
          <a:bodyPr/>
          <a:lstStyle/>
          <a:p>
            <a:r>
              <a:rPr lang="zh-TW" altLang="zh-TW" dirty="0" smtClean="0"/>
              <a:t>穷困</a:t>
            </a:r>
            <a:endParaRPr lang="zh-TW" altLang="en-US" dirty="0"/>
          </a:p>
        </p:txBody>
      </p:sp>
      <p:sp>
        <p:nvSpPr>
          <p:cNvPr id="3" name="文字版面配置區 2"/>
          <p:cNvSpPr>
            <a:spLocks noGrp="1"/>
          </p:cNvSpPr>
          <p:nvPr>
            <p:ph type="body" idx="1"/>
          </p:nvPr>
        </p:nvSpPr>
        <p:spPr/>
        <p:txBody>
          <a:bodyPr/>
          <a:lstStyle/>
          <a:p>
            <a:r>
              <a:rPr lang="en-US" altLang="zh-TW" dirty="0" err="1"/>
              <a:t>qióngkùn</a:t>
            </a:r>
            <a:r>
              <a:rPr lang="en-US" altLang="zh-TW" dirty="0"/>
              <a:t> </a:t>
            </a:r>
            <a:endParaRPr lang="zh-TW" altLang="en-US" dirty="0"/>
          </a:p>
        </p:txBody>
      </p:sp>
      <p:sp>
        <p:nvSpPr>
          <p:cNvPr id="4" name="文字版面配置區 3"/>
          <p:cNvSpPr>
            <a:spLocks noGrp="1"/>
          </p:cNvSpPr>
          <p:nvPr>
            <p:ph type="body" sz="quarter" idx="10"/>
          </p:nvPr>
        </p:nvSpPr>
        <p:spPr>
          <a:xfrm>
            <a:off x="685800" y="5661226"/>
            <a:ext cx="8077200" cy="892175"/>
          </a:xfrm>
        </p:spPr>
        <p:txBody>
          <a:bodyPr/>
          <a:lstStyle/>
          <a:p>
            <a:r>
              <a:rPr lang="en-US" altLang="zh-TW" dirty="0" smtClean="0"/>
              <a:t>(</a:t>
            </a:r>
            <a:r>
              <a:rPr lang="en-US" altLang="zh-TW" dirty="0"/>
              <a:t>Vs</a:t>
            </a:r>
            <a:r>
              <a:rPr lang="en-US" altLang="zh-TW" dirty="0" smtClean="0"/>
              <a:t>) </a:t>
            </a:r>
            <a:r>
              <a:rPr lang="en-US" altLang="zh-TW" dirty="0"/>
              <a:t>impoverished, destitute</a:t>
            </a:r>
            <a:endParaRPr lang="zh-TW" altLang="en-US" dirty="0"/>
          </a:p>
        </p:txBody>
      </p:sp>
      <p:sp>
        <p:nvSpPr>
          <p:cNvPr id="5" name="文字方塊 4"/>
          <p:cNvSpPr txBox="1"/>
          <p:nvPr/>
        </p:nvSpPr>
        <p:spPr>
          <a:xfrm>
            <a:off x="8153400" y="914400"/>
            <a:ext cx="1219200" cy="707886"/>
          </a:xfrm>
          <a:prstGeom prst="rect">
            <a:avLst/>
          </a:prstGeom>
          <a:noFill/>
        </p:spPr>
        <p:txBody>
          <a:bodyPr wrap="square" rtlCol="0">
            <a:spAutoFit/>
          </a:bodyPr>
          <a:lstStyle/>
          <a:p>
            <a:r>
              <a:rPr lang="en-US" altLang="zh-TW" sz="2000" dirty="0" smtClean="0">
                <a:solidFill>
                  <a:srgbClr val="075295"/>
                </a:solidFill>
                <a:latin typeface="標楷體" panose="03000509000000000000" pitchFamily="65" charset="-120"/>
                <a:ea typeface="標楷體" panose="03000509000000000000" pitchFamily="65" charset="-120"/>
                <a:cs typeface="Times New Roman"/>
              </a:rPr>
              <a:t>I-11</a:t>
            </a:r>
            <a:endParaRPr lang="zh-TW" altLang="en-US" sz="2000" dirty="0">
              <a:latin typeface="標楷體" panose="03000509000000000000" pitchFamily="65" charset="-120"/>
              <a:ea typeface="標楷體" panose="03000509000000000000" pitchFamily="65" charset="-120"/>
              <a:cs typeface="Times New Roman"/>
            </a:endParaRPr>
          </a:p>
          <a:p>
            <a:endParaRPr lang="zh-TW" altLang="en-US" sz="2000" dirty="0"/>
          </a:p>
        </p:txBody>
      </p:sp>
    </p:spTree>
    <p:extLst>
      <p:ext uri="{BB962C8B-B14F-4D97-AF65-F5344CB8AC3E}">
        <p14:creationId xmlns:p14="http://schemas.microsoft.com/office/powerpoint/2010/main" val="126599373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zh-TW" dirty="0" smtClean="0"/>
              <a:t>任务</a:t>
            </a:r>
            <a:endParaRPr lang="zh-TW" altLang="en-US" dirty="0"/>
          </a:p>
        </p:txBody>
      </p:sp>
      <p:sp>
        <p:nvSpPr>
          <p:cNvPr id="3" name="文字版面配置區 2"/>
          <p:cNvSpPr>
            <a:spLocks noGrp="1"/>
          </p:cNvSpPr>
          <p:nvPr>
            <p:ph type="body" idx="1"/>
          </p:nvPr>
        </p:nvSpPr>
        <p:spPr/>
        <p:txBody>
          <a:bodyPr/>
          <a:lstStyle/>
          <a:p>
            <a:r>
              <a:rPr lang="en-US" altLang="zh-TW" dirty="0" err="1"/>
              <a:t>rènwù</a:t>
            </a:r>
            <a:r>
              <a:rPr lang="en-US" altLang="zh-TW" dirty="0" smtClean="0"/>
              <a:t> </a:t>
            </a:r>
            <a:endParaRPr lang="zh-TW" altLang="en-US" dirty="0"/>
          </a:p>
        </p:txBody>
      </p:sp>
      <p:sp>
        <p:nvSpPr>
          <p:cNvPr id="4" name="文字版面配置區 3"/>
          <p:cNvSpPr>
            <a:spLocks noGrp="1"/>
          </p:cNvSpPr>
          <p:nvPr>
            <p:ph type="body" sz="quarter" idx="10"/>
          </p:nvPr>
        </p:nvSpPr>
        <p:spPr/>
        <p:txBody>
          <a:bodyPr/>
          <a:lstStyle/>
          <a:p>
            <a:r>
              <a:rPr lang="en-US" altLang="zh-TW" dirty="0" smtClean="0"/>
              <a:t>(N) </a:t>
            </a:r>
            <a:r>
              <a:rPr lang="en-US" altLang="zh-TW" dirty="0"/>
              <a:t>mission</a:t>
            </a:r>
            <a:endParaRPr lang="zh-TW" altLang="zh-TW" dirty="0"/>
          </a:p>
          <a:p>
            <a:endParaRPr lang="zh-TW" altLang="en-US" dirty="0"/>
          </a:p>
        </p:txBody>
      </p:sp>
      <p:sp>
        <p:nvSpPr>
          <p:cNvPr id="5" name="文字方塊 4"/>
          <p:cNvSpPr txBox="1"/>
          <p:nvPr/>
        </p:nvSpPr>
        <p:spPr>
          <a:xfrm>
            <a:off x="8153400" y="914400"/>
            <a:ext cx="1219200" cy="707886"/>
          </a:xfrm>
          <a:prstGeom prst="rect">
            <a:avLst/>
          </a:prstGeom>
          <a:noFill/>
        </p:spPr>
        <p:txBody>
          <a:bodyPr wrap="square" rtlCol="0">
            <a:spAutoFit/>
          </a:bodyPr>
          <a:lstStyle/>
          <a:p>
            <a:r>
              <a:rPr lang="en-US" altLang="zh-TW" sz="2000" dirty="0" smtClean="0">
                <a:solidFill>
                  <a:srgbClr val="075295"/>
                </a:solidFill>
                <a:latin typeface="標楷體" panose="03000509000000000000" pitchFamily="65" charset="-120"/>
                <a:ea typeface="標楷體" panose="03000509000000000000" pitchFamily="65" charset="-120"/>
                <a:cs typeface="Times New Roman"/>
              </a:rPr>
              <a:t>I-12</a:t>
            </a:r>
            <a:endParaRPr lang="zh-TW" altLang="en-US" sz="2000" dirty="0">
              <a:latin typeface="標楷體" panose="03000509000000000000" pitchFamily="65" charset="-120"/>
              <a:ea typeface="標楷體" panose="03000509000000000000" pitchFamily="65" charset="-120"/>
              <a:cs typeface="Times New Roman"/>
            </a:endParaRPr>
          </a:p>
          <a:p>
            <a:endParaRPr lang="zh-TW" altLang="en-US" sz="2000" dirty="0"/>
          </a:p>
        </p:txBody>
      </p:sp>
    </p:spTree>
    <p:extLst>
      <p:ext uri="{BB962C8B-B14F-4D97-AF65-F5344CB8AC3E}">
        <p14:creationId xmlns:p14="http://schemas.microsoft.com/office/powerpoint/2010/main" val="56983914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2667000" y="1306443"/>
            <a:ext cx="7394608" cy="2983230"/>
          </a:xfrm>
        </p:spPr>
        <p:txBody>
          <a:bodyPr/>
          <a:lstStyle/>
          <a:p>
            <a:r>
              <a:rPr lang="zh-TW" altLang="zh-TW" dirty="0" smtClean="0"/>
              <a:t>估计</a:t>
            </a:r>
            <a:endParaRPr lang="zh-TW" altLang="en-US" dirty="0"/>
          </a:p>
        </p:txBody>
      </p:sp>
      <p:sp>
        <p:nvSpPr>
          <p:cNvPr id="3" name="文字版面配置區 2"/>
          <p:cNvSpPr>
            <a:spLocks noGrp="1"/>
          </p:cNvSpPr>
          <p:nvPr>
            <p:ph type="body" idx="1"/>
          </p:nvPr>
        </p:nvSpPr>
        <p:spPr/>
        <p:txBody>
          <a:bodyPr/>
          <a:lstStyle/>
          <a:p>
            <a:r>
              <a:rPr lang="en-US" altLang="zh-TW" dirty="0" err="1"/>
              <a:t>gūjì</a:t>
            </a:r>
            <a:r>
              <a:rPr lang="en-US" altLang="zh-TW" dirty="0"/>
              <a:t> </a:t>
            </a:r>
            <a:endParaRPr lang="zh-TW" altLang="en-US" dirty="0"/>
          </a:p>
        </p:txBody>
      </p:sp>
      <p:sp>
        <p:nvSpPr>
          <p:cNvPr id="4" name="文字版面配置區 3"/>
          <p:cNvSpPr>
            <a:spLocks noGrp="1"/>
          </p:cNvSpPr>
          <p:nvPr>
            <p:ph type="body" sz="quarter" idx="10"/>
          </p:nvPr>
        </p:nvSpPr>
        <p:spPr>
          <a:xfrm>
            <a:off x="685800" y="5432424"/>
            <a:ext cx="7924800" cy="892175"/>
          </a:xfrm>
        </p:spPr>
        <p:txBody>
          <a:bodyPr/>
          <a:lstStyle/>
          <a:p>
            <a:r>
              <a:rPr lang="en-US" altLang="zh-TW" dirty="0" smtClean="0"/>
              <a:t>(</a:t>
            </a:r>
            <a:r>
              <a:rPr lang="en-US" altLang="zh-TW" dirty="0"/>
              <a:t>Vi</a:t>
            </a:r>
            <a:r>
              <a:rPr lang="en-US" altLang="zh-TW" dirty="0" smtClean="0"/>
              <a:t>) </a:t>
            </a:r>
            <a:r>
              <a:rPr lang="en-US" altLang="zh-TW" dirty="0"/>
              <a:t>to estimate</a:t>
            </a:r>
            <a:endParaRPr lang="zh-TW" altLang="zh-TW" dirty="0"/>
          </a:p>
        </p:txBody>
      </p:sp>
      <p:sp>
        <p:nvSpPr>
          <p:cNvPr id="5" name="文字方塊 4"/>
          <p:cNvSpPr txBox="1"/>
          <p:nvPr/>
        </p:nvSpPr>
        <p:spPr>
          <a:xfrm>
            <a:off x="8153400" y="914400"/>
            <a:ext cx="1219200" cy="707886"/>
          </a:xfrm>
          <a:prstGeom prst="rect">
            <a:avLst/>
          </a:prstGeom>
          <a:noFill/>
        </p:spPr>
        <p:txBody>
          <a:bodyPr wrap="square" rtlCol="0">
            <a:spAutoFit/>
          </a:bodyPr>
          <a:lstStyle/>
          <a:p>
            <a:r>
              <a:rPr lang="en-US" altLang="zh-TW" sz="2000" dirty="0" smtClean="0">
                <a:solidFill>
                  <a:srgbClr val="075295"/>
                </a:solidFill>
                <a:latin typeface="標楷體" panose="03000509000000000000" pitchFamily="65" charset="-120"/>
                <a:ea typeface="標楷體" panose="03000509000000000000" pitchFamily="65" charset="-120"/>
                <a:cs typeface="Times New Roman"/>
              </a:rPr>
              <a:t>I-13</a:t>
            </a:r>
            <a:endParaRPr lang="zh-TW" altLang="en-US" sz="2000" dirty="0">
              <a:latin typeface="標楷體" panose="03000509000000000000" pitchFamily="65" charset="-120"/>
              <a:ea typeface="標楷體" panose="03000509000000000000" pitchFamily="65" charset="-120"/>
              <a:cs typeface="Times New Roman"/>
            </a:endParaRPr>
          </a:p>
          <a:p>
            <a:endParaRPr lang="zh-TW" altLang="en-US" sz="2000" dirty="0"/>
          </a:p>
        </p:txBody>
      </p:sp>
    </p:spTree>
    <p:extLst>
      <p:ext uri="{BB962C8B-B14F-4D97-AF65-F5344CB8AC3E}">
        <p14:creationId xmlns:p14="http://schemas.microsoft.com/office/powerpoint/2010/main" val="66139490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zh-TW" dirty="0"/>
              <a:t>洞察</a:t>
            </a:r>
            <a:endParaRPr lang="zh-TW" altLang="en-US" dirty="0"/>
          </a:p>
        </p:txBody>
      </p:sp>
      <p:sp>
        <p:nvSpPr>
          <p:cNvPr id="3" name="文字版面配置區 2"/>
          <p:cNvSpPr>
            <a:spLocks noGrp="1"/>
          </p:cNvSpPr>
          <p:nvPr>
            <p:ph type="body" idx="1"/>
          </p:nvPr>
        </p:nvSpPr>
        <p:spPr/>
        <p:txBody>
          <a:bodyPr/>
          <a:lstStyle/>
          <a:p>
            <a:r>
              <a:rPr lang="en-US" altLang="zh-TW" dirty="0" err="1"/>
              <a:t>dòngchá</a:t>
            </a:r>
            <a:r>
              <a:rPr lang="en-US" altLang="zh-TW" dirty="0"/>
              <a:t> </a:t>
            </a:r>
            <a:endParaRPr lang="zh-TW" altLang="en-US" dirty="0"/>
          </a:p>
        </p:txBody>
      </p:sp>
      <p:sp>
        <p:nvSpPr>
          <p:cNvPr id="4" name="文字版面配置區 3"/>
          <p:cNvSpPr>
            <a:spLocks noGrp="1"/>
          </p:cNvSpPr>
          <p:nvPr>
            <p:ph type="body" sz="quarter" idx="10"/>
          </p:nvPr>
        </p:nvSpPr>
        <p:spPr/>
        <p:txBody>
          <a:bodyPr/>
          <a:lstStyle/>
          <a:p>
            <a:r>
              <a:rPr lang="en-US" altLang="zh-TW" dirty="0" smtClean="0"/>
              <a:t>(V) </a:t>
            </a:r>
            <a:r>
              <a:rPr lang="en-US" altLang="zh-TW" dirty="0"/>
              <a:t>to investigate, gain insight into</a:t>
            </a:r>
            <a:endParaRPr lang="zh-TW" altLang="zh-TW" dirty="0"/>
          </a:p>
          <a:p>
            <a:endParaRPr lang="zh-TW" altLang="en-US" dirty="0"/>
          </a:p>
        </p:txBody>
      </p:sp>
      <p:sp>
        <p:nvSpPr>
          <p:cNvPr id="5" name="文字方塊 4"/>
          <p:cNvSpPr txBox="1"/>
          <p:nvPr/>
        </p:nvSpPr>
        <p:spPr>
          <a:xfrm>
            <a:off x="8077200" y="930027"/>
            <a:ext cx="1219200" cy="707886"/>
          </a:xfrm>
          <a:prstGeom prst="rect">
            <a:avLst/>
          </a:prstGeom>
          <a:noFill/>
        </p:spPr>
        <p:txBody>
          <a:bodyPr wrap="square" rtlCol="0">
            <a:spAutoFit/>
          </a:bodyPr>
          <a:lstStyle/>
          <a:p>
            <a:r>
              <a:rPr lang="en-US" altLang="zh-TW" sz="2000" dirty="0" smtClean="0">
                <a:solidFill>
                  <a:srgbClr val="075295"/>
                </a:solidFill>
                <a:latin typeface="標楷體" panose="03000509000000000000" pitchFamily="65" charset="-120"/>
                <a:ea typeface="標楷體" panose="03000509000000000000" pitchFamily="65" charset="-120"/>
                <a:cs typeface="Times New Roman"/>
              </a:rPr>
              <a:t>I-</a:t>
            </a:r>
            <a:r>
              <a:rPr lang="zh-TW" altLang="en-US" sz="2000" dirty="0" smtClean="0">
                <a:solidFill>
                  <a:srgbClr val="075295"/>
                </a:solidFill>
                <a:latin typeface="標楷體" panose="03000509000000000000" pitchFamily="65" charset="-120"/>
                <a:ea typeface="標楷體" panose="03000509000000000000" pitchFamily="65" charset="-120"/>
                <a:cs typeface="Times New Roman"/>
              </a:rPr>
              <a:t>摘</a:t>
            </a:r>
            <a:r>
              <a:rPr lang="en-US" altLang="zh-TW" sz="2000" dirty="0" smtClean="0">
                <a:solidFill>
                  <a:srgbClr val="075295"/>
                </a:solidFill>
                <a:latin typeface="標楷體" panose="03000509000000000000" pitchFamily="65" charset="-120"/>
                <a:ea typeface="標楷體" panose="03000509000000000000" pitchFamily="65" charset="-120"/>
                <a:cs typeface="Times New Roman"/>
              </a:rPr>
              <a:t>-1</a:t>
            </a:r>
            <a:endParaRPr lang="zh-TW" altLang="en-US" sz="2000" dirty="0">
              <a:latin typeface="標楷體" panose="03000509000000000000" pitchFamily="65" charset="-120"/>
              <a:ea typeface="標楷體" panose="03000509000000000000" pitchFamily="65" charset="-120"/>
              <a:cs typeface="Times New Roman"/>
            </a:endParaRPr>
          </a:p>
          <a:p>
            <a:endParaRPr lang="zh-TW" altLang="en-US" sz="2000" dirty="0"/>
          </a:p>
        </p:txBody>
      </p:sp>
    </p:spTree>
    <p:extLst>
      <p:ext uri="{BB962C8B-B14F-4D97-AF65-F5344CB8AC3E}">
        <p14:creationId xmlns:p14="http://schemas.microsoft.com/office/powerpoint/2010/main" val="251546902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zh-TW" dirty="0" smtClean="0"/>
              <a:t>发明</a:t>
            </a:r>
            <a:endParaRPr lang="zh-TW" altLang="en-US" dirty="0"/>
          </a:p>
        </p:txBody>
      </p:sp>
      <p:sp>
        <p:nvSpPr>
          <p:cNvPr id="3" name="文字版面配置區 2"/>
          <p:cNvSpPr>
            <a:spLocks noGrp="1"/>
          </p:cNvSpPr>
          <p:nvPr>
            <p:ph type="body" idx="1"/>
          </p:nvPr>
        </p:nvSpPr>
        <p:spPr>
          <a:xfrm>
            <a:off x="2895600" y="3733800"/>
            <a:ext cx="4876801" cy="4526280"/>
          </a:xfrm>
        </p:spPr>
        <p:txBody>
          <a:bodyPr/>
          <a:lstStyle/>
          <a:p>
            <a:r>
              <a:rPr lang="en-US" altLang="zh-TW" dirty="0" err="1"/>
              <a:t>fāmíng</a:t>
            </a:r>
            <a:r>
              <a:rPr lang="en-US" altLang="zh-TW" dirty="0"/>
              <a:t> </a:t>
            </a:r>
            <a:endParaRPr lang="zh-TW" altLang="en-US" dirty="0"/>
          </a:p>
        </p:txBody>
      </p:sp>
      <p:sp>
        <p:nvSpPr>
          <p:cNvPr id="4" name="文字版面配置區 3"/>
          <p:cNvSpPr>
            <a:spLocks noGrp="1"/>
          </p:cNvSpPr>
          <p:nvPr>
            <p:ph type="body" sz="quarter" idx="10"/>
          </p:nvPr>
        </p:nvSpPr>
        <p:spPr>
          <a:xfrm>
            <a:off x="685800" y="5426651"/>
            <a:ext cx="8077200" cy="892175"/>
          </a:xfrm>
        </p:spPr>
        <p:txBody>
          <a:bodyPr/>
          <a:lstStyle/>
          <a:p>
            <a:r>
              <a:rPr lang="en-US" altLang="zh-TW" dirty="0" smtClean="0"/>
              <a:t>(</a:t>
            </a:r>
            <a:r>
              <a:rPr lang="en-US" altLang="zh-TW" dirty="0"/>
              <a:t>V/N</a:t>
            </a:r>
            <a:r>
              <a:rPr lang="en-US" altLang="zh-TW" dirty="0" smtClean="0"/>
              <a:t>) </a:t>
            </a:r>
            <a:r>
              <a:rPr lang="en-US" altLang="zh-TW" dirty="0"/>
              <a:t>to invent; invention</a:t>
            </a:r>
            <a:endParaRPr lang="zh-TW" altLang="zh-TW" dirty="0"/>
          </a:p>
        </p:txBody>
      </p:sp>
      <p:sp>
        <p:nvSpPr>
          <p:cNvPr id="5" name="文字方塊 4"/>
          <p:cNvSpPr txBox="1"/>
          <p:nvPr/>
        </p:nvSpPr>
        <p:spPr>
          <a:xfrm>
            <a:off x="8153400" y="914400"/>
            <a:ext cx="1219200" cy="707886"/>
          </a:xfrm>
          <a:prstGeom prst="rect">
            <a:avLst/>
          </a:prstGeom>
          <a:noFill/>
        </p:spPr>
        <p:txBody>
          <a:bodyPr wrap="square" rtlCol="0">
            <a:spAutoFit/>
          </a:bodyPr>
          <a:lstStyle/>
          <a:p>
            <a:r>
              <a:rPr lang="en-US" altLang="zh-TW" sz="2000" dirty="0" smtClean="0">
                <a:solidFill>
                  <a:srgbClr val="075295"/>
                </a:solidFill>
                <a:latin typeface="標楷體" panose="03000509000000000000" pitchFamily="65" charset="-120"/>
                <a:ea typeface="標楷體" panose="03000509000000000000" pitchFamily="65" charset="-120"/>
                <a:cs typeface="Times New Roman"/>
              </a:rPr>
              <a:t>I-14</a:t>
            </a:r>
            <a:endParaRPr lang="zh-TW" altLang="en-US" sz="2000" dirty="0">
              <a:latin typeface="標楷體" panose="03000509000000000000" pitchFamily="65" charset="-120"/>
              <a:ea typeface="標楷體" panose="03000509000000000000" pitchFamily="65" charset="-120"/>
              <a:cs typeface="Times New Roman"/>
            </a:endParaRPr>
          </a:p>
          <a:p>
            <a:endParaRPr lang="zh-TW" altLang="en-US" sz="2000" dirty="0"/>
          </a:p>
        </p:txBody>
      </p:sp>
    </p:spTree>
    <p:extLst>
      <p:ext uri="{BB962C8B-B14F-4D97-AF65-F5344CB8AC3E}">
        <p14:creationId xmlns:p14="http://schemas.microsoft.com/office/powerpoint/2010/main" val="50880377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zh-TW" dirty="0"/>
              <a:t>自行</a:t>
            </a:r>
            <a:endParaRPr lang="zh-TW" altLang="en-US" dirty="0"/>
          </a:p>
        </p:txBody>
      </p:sp>
      <p:sp>
        <p:nvSpPr>
          <p:cNvPr id="3" name="文字版面配置區 2"/>
          <p:cNvSpPr>
            <a:spLocks noGrp="1"/>
          </p:cNvSpPr>
          <p:nvPr>
            <p:ph type="body" idx="1"/>
          </p:nvPr>
        </p:nvSpPr>
        <p:spPr>
          <a:xfrm>
            <a:off x="2819400" y="3844173"/>
            <a:ext cx="4876801" cy="4526280"/>
          </a:xfrm>
        </p:spPr>
        <p:txBody>
          <a:bodyPr/>
          <a:lstStyle/>
          <a:p>
            <a:r>
              <a:rPr lang="en-US" altLang="zh-TW" dirty="0" err="1"/>
              <a:t>zìxíng</a:t>
            </a:r>
            <a:endParaRPr lang="zh-TW" altLang="en-US" dirty="0"/>
          </a:p>
        </p:txBody>
      </p:sp>
      <p:sp>
        <p:nvSpPr>
          <p:cNvPr id="4" name="文字版面配置區 3"/>
          <p:cNvSpPr>
            <a:spLocks noGrp="1"/>
          </p:cNvSpPr>
          <p:nvPr>
            <p:ph type="body" sz="quarter" idx="10"/>
          </p:nvPr>
        </p:nvSpPr>
        <p:spPr/>
        <p:txBody>
          <a:bodyPr/>
          <a:lstStyle/>
          <a:p>
            <a:r>
              <a:rPr lang="en-US" altLang="zh-TW" dirty="0" smtClean="0"/>
              <a:t>(</a:t>
            </a:r>
            <a:r>
              <a:rPr lang="en-US" altLang="zh-TW" dirty="0" err="1"/>
              <a:t>Adv</a:t>
            </a:r>
            <a:r>
              <a:rPr lang="en-US" altLang="zh-TW" dirty="0" smtClean="0"/>
              <a:t>) </a:t>
            </a:r>
            <a:r>
              <a:rPr lang="en-US" altLang="zh-TW" dirty="0"/>
              <a:t>by oneself, on one’s own</a:t>
            </a:r>
            <a:endParaRPr lang="zh-TW" altLang="zh-TW" dirty="0"/>
          </a:p>
          <a:p>
            <a:endParaRPr lang="zh-TW" altLang="en-US" dirty="0"/>
          </a:p>
        </p:txBody>
      </p:sp>
      <p:sp>
        <p:nvSpPr>
          <p:cNvPr id="5" name="文字方塊 4"/>
          <p:cNvSpPr txBox="1"/>
          <p:nvPr/>
        </p:nvSpPr>
        <p:spPr>
          <a:xfrm>
            <a:off x="8153400" y="914400"/>
            <a:ext cx="1219200" cy="707886"/>
          </a:xfrm>
          <a:prstGeom prst="rect">
            <a:avLst/>
          </a:prstGeom>
          <a:noFill/>
        </p:spPr>
        <p:txBody>
          <a:bodyPr wrap="square" rtlCol="0">
            <a:spAutoFit/>
          </a:bodyPr>
          <a:lstStyle/>
          <a:p>
            <a:r>
              <a:rPr lang="en-US" altLang="zh-TW" sz="2000" dirty="0" smtClean="0">
                <a:solidFill>
                  <a:srgbClr val="075295"/>
                </a:solidFill>
                <a:latin typeface="標楷體" panose="03000509000000000000" pitchFamily="65" charset="-120"/>
                <a:ea typeface="標楷體" panose="03000509000000000000" pitchFamily="65" charset="-120"/>
                <a:cs typeface="Times New Roman"/>
              </a:rPr>
              <a:t>I-15</a:t>
            </a:r>
            <a:endParaRPr lang="zh-TW" altLang="en-US" sz="2000" dirty="0">
              <a:latin typeface="標楷體" panose="03000509000000000000" pitchFamily="65" charset="-120"/>
              <a:ea typeface="標楷體" panose="03000509000000000000" pitchFamily="65" charset="-120"/>
              <a:cs typeface="Times New Roman"/>
            </a:endParaRPr>
          </a:p>
          <a:p>
            <a:endParaRPr lang="zh-TW" altLang="en-US" sz="2000" dirty="0"/>
          </a:p>
        </p:txBody>
      </p:sp>
    </p:spTree>
    <p:extLst>
      <p:ext uri="{BB962C8B-B14F-4D97-AF65-F5344CB8AC3E}">
        <p14:creationId xmlns:p14="http://schemas.microsoft.com/office/powerpoint/2010/main" val="292055376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2663792" y="1293743"/>
            <a:ext cx="6708808" cy="2983230"/>
          </a:xfrm>
        </p:spPr>
        <p:txBody>
          <a:bodyPr/>
          <a:lstStyle/>
          <a:p>
            <a:r>
              <a:rPr lang="zh-TW" altLang="zh-TW" dirty="0" smtClean="0"/>
              <a:t>度数</a:t>
            </a:r>
            <a:endParaRPr lang="zh-TW" altLang="en-US" dirty="0"/>
          </a:p>
        </p:txBody>
      </p:sp>
      <p:sp>
        <p:nvSpPr>
          <p:cNvPr id="3" name="文字版面配置區 2"/>
          <p:cNvSpPr>
            <a:spLocks noGrp="1"/>
          </p:cNvSpPr>
          <p:nvPr>
            <p:ph type="body" idx="1"/>
          </p:nvPr>
        </p:nvSpPr>
        <p:spPr/>
        <p:txBody>
          <a:bodyPr/>
          <a:lstStyle/>
          <a:p>
            <a:r>
              <a:rPr lang="en-US" altLang="zh-TW" dirty="0" err="1"/>
              <a:t>dùshù</a:t>
            </a:r>
            <a:endParaRPr lang="zh-TW" altLang="en-US" dirty="0"/>
          </a:p>
        </p:txBody>
      </p:sp>
      <p:sp>
        <p:nvSpPr>
          <p:cNvPr id="4" name="文字版面配置區 3"/>
          <p:cNvSpPr>
            <a:spLocks noGrp="1"/>
          </p:cNvSpPr>
          <p:nvPr>
            <p:ph type="body" sz="quarter" idx="10"/>
          </p:nvPr>
        </p:nvSpPr>
        <p:spPr>
          <a:xfrm>
            <a:off x="609600" y="5226685"/>
            <a:ext cx="7924800" cy="892175"/>
          </a:xfrm>
        </p:spPr>
        <p:txBody>
          <a:bodyPr/>
          <a:lstStyle/>
          <a:p>
            <a:r>
              <a:rPr lang="en-US" altLang="zh-TW" dirty="0" smtClean="0"/>
              <a:t>(N) </a:t>
            </a:r>
            <a:r>
              <a:rPr lang="en-US" altLang="zh-TW" dirty="0"/>
              <a:t>eyesight (prescription), (degree to which one’s vision needs correction)</a:t>
            </a:r>
            <a:endParaRPr lang="zh-TW" altLang="en-US" dirty="0"/>
          </a:p>
        </p:txBody>
      </p:sp>
      <p:sp>
        <p:nvSpPr>
          <p:cNvPr id="5" name="文字方塊 4"/>
          <p:cNvSpPr txBox="1"/>
          <p:nvPr/>
        </p:nvSpPr>
        <p:spPr>
          <a:xfrm>
            <a:off x="8153400" y="914400"/>
            <a:ext cx="1219200" cy="707886"/>
          </a:xfrm>
          <a:prstGeom prst="rect">
            <a:avLst/>
          </a:prstGeom>
          <a:noFill/>
        </p:spPr>
        <p:txBody>
          <a:bodyPr wrap="square" rtlCol="0">
            <a:spAutoFit/>
          </a:bodyPr>
          <a:lstStyle/>
          <a:p>
            <a:r>
              <a:rPr lang="en-US" altLang="zh-TW" sz="2000" dirty="0" smtClean="0">
                <a:solidFill>
                  <a:srgbClr val="075295"/>
                </a:solidFill>
                <a:latin typeface="標楷體" panose="03000509000000000000" pitchFamily="65" charset="-120"/>
                <a:ea typeface="標楷體" panose="03000509000000000000" pitchFamily="65" charset="-120"/>
                <a:cs typeface="Times New Roman"/>
              </a:rPr>
              <a:t>I-16</a:t>
            </a:r>
            <a:endParaRPr lang="zh-TW" altLang="en-US" sz="2000" dirty="0">
              <a:latin typeface="標楷體" panose="03000509000000000000" pitchFamily="65" charset="-120"/>
              <a:ea typeface="標楷體" panose="03000509000000000000" pitchFamily="65" charset="-120"/>
              <a:cs typeface="Times New Roman"/>
            </a:endParaRPr>
          </a:p>
          <a:p>
            <a:endParaRPr lang="zh-TW" altLang="en-US" sz="2000" dirty="0"/>
          </a:p>
        </p:txBody>
      </p:sp>
    </p:spTree>
    <p:extLst>
      <p:ext uri="{BB962C8B-B14F-4D97-AF65-F5344CB8AC3E}">
        <p14:creationId xmlns:p14="http://schemas.microsoft.com/office/powerpoint/2010/main" val="167303513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3541696" y="1568217"/>
            <a:ext cx="9223408" cy="2983230"/>
          </a:xfrm>
        </p:spPr>
        <p:txBody>
          <a:bodyPr/>
          <a:lstStyle/>
          <a:p>
            <a:r>
              <a:rPr lang="zh-TW" altLang="zh-TW" sz="10300" dirty="0"/>
              <a:t>副</a:t>
            </a:r>
            <a:endParaRPr lang="zh-TW" altLang="en-US" sz="10300" dirty="0"/>
          </a:p>
        </p:txBody>
      </p:sp>
      <p:sp>
        <p:nvSpPr>
          <p:cNvPr id="3" name="文字版面配置區 2"/>
          <p:cNvSpPr>
            <a:spLocks noGrp="1"/>
          </p:cNvSpPr>
          <p:nvPr>
            <p:ph type="body" idx="1"/>
          </p:nvPr>
        </p:nvSpPr>
        <p:spPr>
          <a:xfrm>
            <a:off x="3810000" y="3059832"/>
            <a:ext cx="8318500" cy="4526280"/>
          </a:xfrm>
        </p:spPr>
        <p:txBody>
          <a:bodyPr/>
          <a:lstStyle/>
          <a:p>
            <a:r>
              <a:rPr lang="en-US" altLang="zh-TW" sz="6600" dirty="0" err="1"/>
              <a:t>fù</a:t>
            </a:r>
            <a:r>
              <a:rPr lang="en-US" altLang="zh-TW" sz="6600" dirty="0"/>
              <a:t> </a:t>
            </a:r>
            <a:endParaRPr lang="zh-TW" altLang="en-US" sz="6600" dirty="0"/>
          </a:p>
        </p:txBody>
      </p:sp>
      <p:sp>
        <p:nvSpPr>
          <p:cNvPr id="4" name="文字版面配置區 3"/>
          <p:cNvSpPr>
            <a:spLocks noGrp="1"/>
          </p:cNvSpPr>
          <p:nvPr>
            <p:ph type="body" sz="quarter" idx="10"/>
          </p:nvPr>
        </p:nvSpPr>
        <p:spPr>
          <a:xfrm>
            <a:off x="685800" y="5661226"/>
            <a:ext cx="8077200" cy="892175"/>
          </a:xfrm>
        </p:spPr>
        <p:txBody>
          <a:bodyPr/>
          <a:lstStyle/>
          <a:p>
            <a:r>
              <a:rPr lang="en-US" altLang="zh-TW" dirty="0" smtClean="0"/>
              <a:t>(</a:t>
            </a:r>
            <a:r>
              <a:rPr lang="en-US" altLang="zh-TW" dirty="0"/>
              <a:t>M</a:t>
            </a:r>
            <a:r>
              <a:rPr lang="en-US" altLang="zh-TW" dirty="0" smtClean="0"/>
              <a:t>) </a:t>
            </a:r>
            <a:r>
              <a:rPr lang="en-US" altLang="zh-TW" dirty="0"/>
              <a:t>measure for (bad) attitudes, ( high-brow) appearances, glasses</a:t>
            </a:r>
            <a:endParaRPr lang="zh-TW" altLang="en-US" dirty="0"/>
          </a:p>
        </p:txBody>
      </p:sp>
      <p:sp>
        <p:nvSpPr>
          <p:cNvPr id="5" name="文字方塊 4"/>
          <p:cNvSpPr txBox="1"/>
          <p:nvPr/>
        </p:nvSpPr>
        <p:spPr>
          <a:xfrm>
            <a:off x="8153400" y="914400"/>
            <a:ext cx="1219200" cy="707886"/>
          </a:xfrm>
          <a:prstGeom prst="rect">
            <a:avLst/>
          </a:prstGeom>
          <a:noFill/>
        </p:spPr>
        <p:txBody>
          <a:bodyPr wrap="square" rtlCol="0">
            <a:spAutoFit/>
          </a:bodyPr>
          <a:lstStyle/>
          <a:p>
            <a:r>
              <a:rPr lang="en-US" altLang="zh-TW" sz="2000" dirty="0" smtClean="0">
                <a:solidFill>
                  <a:srgbClr val="075295"/>
                </a:solidFill>
                <a:latin typeface="標楷體" panose="03000509000000000000" pitchFamily="65" charset="-120"/>
                <a:ea typeface="標楷體" panose="03000509000000000000" pitchFamily="65" charset="-120"/>
                <a:cs typeface="Times New Roman"/>
              </a:rPr>
              <a:t>I-17</a:t>
            </a:r>
            <a:endParaRPr lang="zh-TW" altLang="en-US" sz="2000" dirty="0">
              <a:latin typeface="標楷體" panose="03000509000000000000" pitchFamily="65" charset="-120"/>
              <a:ea typeface="標楷體" panose="03000509000000000000" pitchFamily="65" charset="-120"/>
              <a:cs typeface="Times New Roman"/>
            </a:endParaRPr>
          </a:p>
          <a:p>
            <a:endParaRPr lang="zh-TW" altLang="en-US" sz="2000" dirty="0"/>
          </a:p>
        </p:txBody>
      </p:sp>
    </p:spTree>
    <p:extLst>
      <p:ext uri="{BB962C8B-B14F-4D97-AF65-F5344CB8AC3E}">
        <p14:creationId xmlns:p14="http://schemas.microsoft.com/office/powerpoint/2010/main" val="9260109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zh-TW" dirty="0" smtClean="0"/>
              <a:t>镜片</a:t>
            </a:r>
            <a:endParaRPr lang="zh-TW" altLang="en-US" dirty="0"/>
          </a:p>
        </p:txBody>
      </p:sp>
      <p:sp>
        <p:nvSpPr>
          <p:cNvPr id="3" name="文字版面配置區 2"/>
          <p:cNvSpPr>
            <a:spLocks noGrp="1"/>
          </p:cNvSpPr>
          <p:nvPr>
            <p:ph type="body" idx="1"/>
          </p:nvPr>
        </p:nvSpPr>
        <p:spPr/>
        <p:txBody>
          <a:bodyPr/>
          <a:lstStyle/>
          <a:p>
            <a:r>
              <a:rPr lang="en-US" altLang="zh-TW" dirty="0" err="1"/>
              <a:t>jìngpiàn</a:t>
            </a:r>
            <a:r>
              <a:rPr lang="en-US" altLang="zh-TW" dirty="0" smtClean="0"/>
              <a:t> </a:t>
            </a:r>
            <a:endParaRPr lang="zh-TW" altLang="en-US" dirty="0"/>
          </a:p>
        </p:txBody>
      </p:sp>
      <p:sp>
        <p:nvSpPr>
          <p:cNvPr id="4" name="文字版面配置區 3"/>
          <p:cNvSpPr>
            <a:spLocks noGrp="1"/>
          </p:cNvSpPr>
          <p:nvPr>
            <p:ph type="body" sz="quarter" idx="10"/>
          </p:nvPr>
        </p:nvSpPr>
        <p:spPr>
          <a:xfrm>
            <a:off x="685800" y="5661226"/>
            <a:ext cx="8001000" cy="892175"/>
          </a:xfrm>
        </p:spPr>
        <p:txBody>
          <a:bodyPr/>
          <a:lstStyle/>
          <a:p>
            <a:r>
              <a:rPr lang="en-US" altLang="zh-TW" dirty="0" smtClean="0"/>
              <a:t>(N)</a:t>
            </a:r>
            <a:r>
              <a:rPr lang="en-US" altLang="zh-TW" dirty="0"/>
              <a:t>lens</a:t>
            </a:r>
            <a:endParaRPr lang="zh-TW" altLang="zh-TW" dirty="0"/>
          </a:p>
          <a:p>
            <a:endParaRPr lang="zh-TW" altLang="en-US" dirty="0"/>
          </a:p>
        </p:txBody>
      </p:sp>
      <p:sp>
        <p:nvSpPr>
          <p:cNvPr id="5" name="文字方塊 4"/>
          <p:cNvSpPr txBox="1"/>
          <p:nvPr/>
        </p:nvSpPr>
        <p:spPr>
          <a:xfrm>
            <a:off x="8153400" y="914400"/>
            <a:ext cx="1219200" cy="707886"/>
          </a:xfrm>
          <a:prstGeom prst="rect">
            <a:avLst/>
          </a:prstGeom>
          <a:noFill/>
        </p:spPr>
        <p:txBody>
          <a:bodyPr wrap="square" rtlCol="0">
            <a:spAutoFit/>
          </a:bodyPr>
          <a:lstStyle/>
          <a:p>
            <a:r>
              <a:rPr lang="en-US" altLang="zh-TW" sz="2000" dirty="0" smtClean="0">
                <a:solidFill>
                  <a:srgbClr val="075295"/>
                </a:solidFill>
                <a:latin typeface="標楷體" panose="03000509000000000000" pitchFamily="65" charset="-120"/>
                <a:ea typeface="標楷體" panose="03000509000000000000" pitchFamily="65" charset="-120"/>
                <a:cs typeface="Times New Roman"/>
              </a:rPr>
              <a:t>I-18</a:t>
            </a:r>
            <a:endParaRPr lang="zh-TW" altLang="en-US" sz="2000" dirty="0">
              <a:latin typeface="標楷體" panose="03000509000000000000" pitchFamily="65" charset="-120"/>
              <a:ea typeface="標楷體" panose="03000509000000000000" pitchFamily="65" charset="-120"/>
              <a:cs typeface="Times New Roman"/>
            </a:endParaRPr>
          </a:p>
          <a:p>
            <a:endParaRPr lang="zh-TW" altLang="en-US" sz="2000" dirty="0"/>
          </a:p>
        </p:txBody>
      </p:sp>
    </p:spTree>
    <p:extLst>
      <p:ext uri="{BB962C8B-B14F-4D97-AF65-F5344CB8AC3E}">
        <p14:creationId xmlns:p14="http://schemas.microsoft.com/office/powerpoint/2010/main" val="210435907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zh-TW" dirty="0" smtClean="0"/>
              <a:t>充满</a:t>
            </a:r>
            <a:endParaRPr lang="zh-TW" altLang="en-US" dirty="0"/>
          </a:p>
        </p:txBody>
      </p:sp>
      <p:sp>
        <p:nvSpPr>
          <p:cNvPr id="3" name="文字版面配置區 2"/>
          <p:cNvSpPr>
            <a:spLocks noGrp="1"/>
          </p:cNvSpPr>
          <p:nvPr>
            <p:ph type="body" idx="1"/>
          </p:nvPr>
        </p:nvSpPr>
        <p:spPr/>
        <p:txBody>
          <a:bodyPr/>
          <a:lstStyle/>
          <a:p>
            <a:r>
              <a:rPr lang="en-US" altLang="zh-TW" dirty="0" err="1"/>
              <a:t>chōngmǎn</a:t>
            </a:r>
            <a:r>
              <a:rPr lang="en-US" altLang="zh-TW" dirty="0"/>
              <a:t> </a:t>
            </a:r>
            <a:endParaRPr lang="zh-TW" altLang="en-US" dirty="0"/>
          </a:p>
        </p:txBody>
      </p:sp>
      <p:sp>
        <p:nvSpPr>
          <p:cNvPr id="4" name="文字版面配置區 3"/>
          <p:cNvSpPr>
            <a:spLocks noGrp="1"/>
          </p:cNvSpPr>
          <p:nvPr>
            <p:ph type="body" sz="quarter" idx="10"/>
          </p:nvPr>
        </p:nvSpPr>
        <p:spPr>
          <a:xfrm>
            <a:off x="685800" y="5661226"/>
            <a:ext cx="8229600" cy="892175"/>
          </a:xfrm>
        </p:spPr>
        <p:txBody>
          <a:bodyPr/>
          <a:lstStyle/>
          <a:p>
            <a:r>
              <a:rPr lang="en-US" altLang="zh-TW" dirty="0" smtClean="0"/>
              <a:t>(</a:t>
            </a:r>
            <a:r>
              <a:rPr lang="en-US" altLang="zh-TW" dirty="0" err="1"/>
              <a:t>Vpt</a:t>
            </a:r>
            <a:r>
              <a:rPr lang="en-US" altLang="zh-TW" dirty="0" smtClean="0"/>
              <a:t>) </a:t>
            </a:r>
            <a:r>
              <a:rPr lang="en-US" altLang="zh-TW" dirty="0"/>
              <a:t>filled with</a:t>
            </a:r>
            <a:endParaRPr lang="zh-TW" altLang="zh-TW" dirty="0"/>
          </a:p>
        </p:txBody>
      </p:sp>
      <p:sp>
        <p:nvSpPr>
          <p:cNvPr id="5" name="文字方塊 4"/>
          <p:cNvSpPr txBox="1"/>
          <p:nvPr/>
        </p:nvSpPr>
        <p:spPr>
          <a:xfrm>
            <a:off x="8153400" y="914400"/>
            <a:ext cx="1219200" cy="707886"/>
          </a:xfrm>
          <a:prstGeom prst="rect">
            <a:avLst/>
          </a:prstGeom>
          <a:noFill/>
        </p:spPr>
        <p:txBody>
          <a:bodyPr wrap="square" rtlCol="0">
            <a:spAutoFit/>
          </a:bodyPr>
          <a:lstStyle/>
          <a:p>
            <a:r>
              <a:rPr lang="en-US" altLang="zh-TW" sz="2000" dirty="0" smtClean="0">
                <a:solidFill>
                  <a:srgbClr val="075295"/>
                </a:solidFill>
                <a:latin typeface="標楷體" panose="03000509000000000000" pitchFamily="65" charset="-120"/>
                <a:ea typeface="標楷體" panose="03000509000000000000" pitchFamily="65" charset="-120"/>
                <a:cs typeface="Times New Roman"/>
              </a:rPr>
              <a:t>I-19</a:t>
            </a:r>
            <a:endParaRPr lang="zh-TW" altLang="en-US" sz="2000" dirty="0">
              <a:latin typeface="標楷體" panose="03000509000000000000" pitchFamily="65" charset="-120"/>
              <a:ea typeface="標楷體" panose="03000509000000000000" pitchFamily="65" charset="-120"/>
              <a:cs typeface="Times New Roman"/>
            </a:endParaRPr>
          </a:p>
          <a:p>
            <a:endParaRPr lang="zh-TW" altLang="en-US" sz="2000" dirty="0"/>
          </a:p>
        </p:txBody>
      </p:sp>
    </p:spTree>
    <p:extLst>
      <p:ext uri="{BB962C8B-B14F-4D97-AF65-F5344CB8AC3E}">
        <p14:creationId xmlns:p14="http://schemas.microsoft.com/office/powerpoint/2010/main" val="248302350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zh-TW" dirty="0" smtClean="0"/>
              <a:t>液体</a:t>
            </a:r>
            <a:endParaRPr lang="zh-TW" altLang="en-US" dirty="0"/>
          </a:p>
        </p:txBody>
      </p:sp>
      <p:sp>
        <p:nvSpPr>
          <p:cNvPr id="3" name="文字版面配置區 2"/>
          <p:cNvSpPr>
            <a:spLocks noGrp="1"/>
          </p:cNvSpPr>
          <p:nvPr>
            <p:ph type="body" idx="1"/>
          </p:nvPr>
        </p:nvSpPr>
        <p:spPr/>
        <p:txBody>
          <a:bodyPr/>
          <a:lstStyle/>
          <a:p>
            <a:r>
              <a:rPr lang="en-US" altLang="zh-TW" dirty="0" err="1"/>
              <a:t>yìtǐ</a:t>
            </a:r>
            <a:r>
              <a:rPr lang="en-US" altLang="zh-TW" dirty="0"/>
              <a:t> </a:t>
            </a:r>
            <a:endParaRPr lang="zh-TW" altLang="en-US" dirty="0"/>
          </a:p>
        </p:txBody>
      </p:sp>
      <p:sp>
        <p:nvSpPr>
          <p:cNvPr id="4" name="文字版面配置區 3"/>
          <p:cNvSpPr>
            <a:spLocks noGrp="1"/>
          </p:cNvSpPr>
          <p:nvPr>
            <p:ph type="body" sz="quarter" idx="10"/>
          </p:nvPr>
        </p:nvSpPr>
        <p:spPr/>
        <p:txBody>
          <a:bodyPr/>
          <a:lstStyle/>
          <a:p>
            <a:r>
              <a:rPr lang="en-US" altLang="zh-TW" dirty="0" smtClean="0"/>
              <a:t>(</a:t>
            </a:r>
            <a:r>
              <a:rPr lang="en-US" altLang="zh-TW" dirty="0"/>
              <a:t>N</a:t>
            </a:r>
            <a:r>
              <a:rPr lang="en-US" altLang="zh-TW" dirty="0" smtClean="0"/>
              <a:t>) </a:t>
            </a:r>
            <a:r>
              <a:rPr lang="en-US" altLang="zh-TW" dirty="0"/>
              <a:t>liquid</a:t>
            </a:r>
            <a:endParaRPr lang="zh-TW" altLang="zh-TW" dirty="0"/>
          </a:p>
          <a:p>
            <a:endParaRPr lang="zh-TW" altLang="en-US" dirty="0"/>
          </a:p>
        </p:txBody>
      </p:sp>
      <p:sp>
        <p:nvSpPr>
          <p:cNvPr id="5" name="文字方塊 4"/>
          <p:cNvSpPr txBox="1"/>
          <p:nvPr/>
        </p:nvSpPr>
        <p:spPr>
          <a:xfrm>
            <a:off x="8153400" y="914400"/>
            <a:ext cx="1219200" cy="707886"/>
          </a:xfrm>
          <a:prstGeom prst="rect">
            <a:avLst/>
          </a:prstGeom>
          <a:noFill/>
        </p:spPr>
        <p:txBody>
          <a:bodyPr wrap="square" rtlCol="0">
            <a:spAutoFit/>
          </a:bodyPr>
          <a:lstStyle/>
          <a:p>
            <a:r>
              <a:rPr lang="en-US" altLang="zh-TW" sz="2000" dirty="0" smtClean="0">
                <a:solidFill>
                  <a:srgbClr val="075295"/>
                </a:solidFill>
                <a:latin typeface="標楷體" panose="03000509000000000000" pitchFamily="65" charset="-120"/>
                <a:ea typeface="標楷體" panose="03000509000000000000" pitchFamily="65" charset="-120"/>
                <a:cs typeface="Times New Roman"/>
              </a:rPr>
              <a:t>I-20</a:t>
            </a:r>
            <a:endParaRPr lang="zh-TW" altLang="en-US" sz="2000" dirty="0">
              <a:latin typeface="標楷體" panose="03000509000000000000" pitchFamily="65" charset="-120"/>
              <a:ea typeface="標楷體" panose="03000509000000000000" pitchFamily="65" charset="-120"/>
              <a:cs typeface="Times New Roman"/>
            </a:endParaRPr>
          </a:p>
          <a:p>
            <a:endParaRPr lang="zh-TW" altLang="en-US" sz="2000" dirty="0"/>
          </a:p>
        </p:txBody>
      </p:sp>
    </p:spTree>
    <p:extLst>
      <p:ext uri="{BB962C8B-B14F-4D97-AF65-F5344CB8AC3E}">
        <p14:creationId xmlns:p14="http://schemas.microsoft.com/office/powerpoint/2010/main" val="18658219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zh-TW" dirty="0" smtClean="0"/>
              <a:t>创见</a:t>
            </a:r>
            <a:endParaRPr lang="zh-TW" altLang="en-US" dirty="0"/>
          </a:p>
        </p:txBody>
      </p:sp>
      <p:sp>
        <p:nvSpPr>
          <p:cNvPr id="3" name="文字版面配置區 2"/>
          <p:cNvSpPr>
            <a:spLocks noGrp="1"/>
          </p:cNvSpPr>
          <p:nvPr>
            <p:ph type="body" idx="1"/>
          </p:nvPr>
        </p:nvSpPr>
        <p:spPr>
          <a:xfrm>
            <a:off x="2425700" y="3657600"/>
            <a:ext cx="4876801" cy="4526280"/>
          </a:xfrm>
        </p:spPr>
        <p:txBody>
          <a:bodyPr/>
          <a:lstStyle/>
          <a:p>
            <a:r>
              <a:rPr lang="en-US" altLang="zh-TW" dirty="0" err="1"/>
              <a:t>chuàngjiàn</a:t>
            </a:r>
            <a:r>
              <a:rPr lang="en-US" altLang="zh-TW" dirty="0"/>
              <a:t> </a:t>
            </a:r>
            <a:endParaRPr lang="zh-TW" altLang="en-US" dirty="0"/>
          </a:p>
        </p:txBody>
      </p:sp>
      <p:sp>
        <p:nvSpPr>
          <p:cNvPr id="4" name="文字版面配置區 3"/>
          <p:cNvSpPr>
            <a:spLocks noGrp="1"/>
          </p:cNvSpPr>
          <p:nvPr>
            <p:ph type="body" sz="quarter" idx="10"/>
          </p:nvPr>
        </p:nvSpPr>
        <p:spPr/>
        <p:txBody>
          <a:bodyPr/>
          <a:lstStyle/>
          <a:p>
            <a:r>
              <a:rPr lang="en-US" altLang="zh-TW" dirty="0" smtClean="0"/>
              <a:t>(</a:t>
            </a:r>
            <a:r>
              <a:rPr lang="en-US" altLang="zh-TW" dirty="0"/>
              <a:t>N</a:t>
            </a:r>
            <a:r>
              <a:rPr lang="en-US" altLang="zh-TW" dirty="0" smtClean="0"/>
              <a:t>)</a:t>
            </a:r>
            <a:r>
              <a:rPr lang="zh-TW" altLang="en-US" dirty="0" smtClean="0"/>
              <a:t> </a:t>
            </a:r>
            <a:r>
              <a:rPr lang="en-US" altLang="zh-TW" dirty="0"/>
              <a:t>original idea</a:t>
            </a:r>
            <a:endParaRPr lang="zh-TW" altLang="zh-TW" dirty="0"/>
          </a:p>
        </p:txBody>
      </p:sp>
      <p:sp>
        <p:nvSpPr>
          <p:cNvPr id="5" name="文字方塊 4"/>
          <p:cNvSpPr txBox="1"/>
          <p:nvPr/>
        </p:nvSpPr>
        <p:spPr>
          <a:xfrm>
            <a:off x="8153400" y="914400"/>
            <a:ext cx="1219200" cy="707886"/>
          </a:xfrm>
          <a:prstGeom prst="rect">
            <a:avLst/>
          </a:prstGeom>
          <a:noFill/>
        </p:spPr>
        <p:txBody>
          <a:bodyPr wrap="square" rtlCol="0">
            <a:spAutoFit/>
          </a:bodyPr>
          <a:lstStyle/>
          <a:p>
            <a:r>
              <a:rPr lang="en-US" altLang="zh-TW" sz="2000" dirty="0" smtClean="0">
                <a:solidFill>
                  <a:srgbClr val="075295"/>
                </a:solidFill>
                <a:latin typeface="標楷體" panose="03000509000000000000" pitchFamily="65" charset="-120"/>
                <a:ea typeface="標楷體" panose="03000509000000000000" pitchFamily="65" charset="-120"/>
                <a:cs typeface="Times New Roman"/>
              </a:rPr>
              <a:t>I-21</a:t>
            </a:r>
            <a:endParaRPr lang="zh-TW" altLang="en-US" sz="2000" dirty="0">
              <a:latin typeface="標楷體" panose="03000509000000000000" pitchFamily="65" charset="-120"/>
              <a:ea typeface="標楷體" panose="03000509000000000000" pitchFamily="65" charset="-120"/>
              <a:cs typeface="Times New Roman"/>
            </a:endParaRPr>
          </a:p>
          <a:p>
            <a:endParaRPr lang="zh-TW" altLang="en-US" sz="2000" dirty="0"/>
          </a:p>
        </p:txBody>
      </p:sp>
    </p:spTree>
    <p:extLst>
      <p:ext uri="{BB962C8B-B14F-4D97-AF65-F5344CB8AC3E}">
        <p14:creationId xmlns:p14="http://schemas.microsoft.com/office/powerpoint/2010/main" val="371996366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zh-TW" dirty="0"/>
              <a:t>原始</a:t>
            </a:r>
            <a:endParaRPr lang="zh-TW" altLang="en-US" dirty="0"/>
          </a:p>
        </p:txBody>
      </p:sp>
      <p:sp>
        <p:nvSpPr>
          <p:cNvPr id="3" name="文字版面配置區 2"/>
          <p:cNvSpPr>
            <a:spLocks noGrp="1"/>
          </p:cNvSpPr>
          <p:nvPr>
            <p:ph type="body" idx="1"/>
          </p:nvPr>
        </p:nvSpPr>
        <p:spPr/>
        <p:txBody>
          <a:bodyPr/>
          <a:lstStyle/>
          <a:p>
            <a:r>
              <a:rPr lang="en-US" altLang="zh-TW" dirty="0" err="1"/>
              <a:t>yuánshǐ</a:t>
            </a:r>
            <a:r>
              <a:rPr lang="en-US" altLang="zh-TW" dirty="0"/>
              <a:t> </a:t>
            </a:r>
            <a:endParaRPr lang="zh-TW" altLang="en-US" dirty="0"/>
          </a:p>
        </p:txBody>
      </p:sp>
      <p:sp>
        <p:nvSpPr>
          <p:cNvPr id="4" name="文字版面配置區 3"/>
          <p:cNvSpPr>
            <a:spLocks noGrp="1"/>
          </p:cNvSpPr>
          <p:nvPr>
            <p:ph type="body" sz="quarter" idx="10"/>
          </p:nvPr>
        </p:nvSpPr>
        <p:spPr>
          <a:xfrm>
            <a:off x="685800" y="5661226"/>
            <a:ext cx="7467600" cy="892175"/>
          </a:xfrm>
        </p:spPr>
        <p:txBody>
          <a:bodyPr/>
          <a:lstStyle/>
          <a:p>
            <a:r>
              <a:rPr lang="en-US" altLang="zh-TW" dirty="0" smtClean="0"/>
              <a:t>(</a:t>
            </a:r>
            <a:r>
              <a:rPr lang="en-US" altLang="zh-TW" dirty="0"/>
              <a:t>Vs</a:t>
            </a:r>
            <a:r>
              <a:rPr lang="en-US" altLang="zh-TW" dirty="0" smtClean="0"/>
              <a:t>)</a:t>
            </a:r>
            <a:r>
              <a:rPr lang="zh-TW" altLang="en-US" dirty="0" smtClean="0"/>
              <a:t> </a:t>
            </a:r>
            <a:r>
              <a:rPr lang="en-US" altLang="zh-TW" dirty="0"/>
              <a:t>original, primitive, primeval</a:t>
            </a:r>
            <a:endParaRPr lang="zh-TW" altLang="zh-TW" dirty="0"/>
          </a:p>
          <a:p>
            <a:endParaRPr lang="zh-TW" altLang="en-US" dirty="0"/>
          </a:p>
        </p:txBody>
      </p:sp>
      <p:sp>
        <p:nvSpPr>
          <p:cNvPr id="5" name="文字方塊 4"/>
          <p:cNvSpPr txBox="1"/>
          <p:nvPr/>
        </p:nvSpPr>
        <p:spPr>
          <a:xfrm>
            <a:off x="8153400" y="914400"/>
            <a:ext cx="1219200" cy="707886"/>
          </a:xfrm>
          <a:prstGeom prst="rect">
            <a:avLst/>
          </a:prstGeom>
          <a:noFill/>
        </p:spPr>
        <p:txBody>
          <a:bodyPr wrap="square" rtlCol="0">
            <a:spAutoFit/>
          </a:bodyPr>
          <a:lstStyle/>
          <a:p>
            <a:r>
              <a:rPr lang="en-US" altLang="zh-TW" sz="2000" dirty="0" smtClean="0">
                <a:solidFill>
                  <a:srgbClr val="075295"/>
                </a:solidFill>
                <a:latin typeface="標楷體" panose="03000509000000000000" pitchFamily="65" charset="-120"/>
                <a:ea typeface="標楷體" panose="03000509000000000000" pitchFamily="65" charset="-120"/>
                <a:cs typeface="Times New Roman"/>
              </a:rPr>
              <a:t>I-22</a:t>
            </a:r>
            <a:endParaRPr lang="zh-TW" altLang="en-US" sz="2000" dirty="0">
              <a:latin typeface="標楷體" panose="03000509000000000000" pitchFamily="65" charset="-120"/>
              <a:ea typeface="標楷體" panose="03000509000000000000" pitchFamily="65" charset="-120"/>
              <a:cs typeface="Times New Roman"/>
            </a:endParaRPr>
          </a:p>
          <a:p>
            <a:endParaRPr lang="zh-TW" altLang="en-US" sz="2000" dirty="0"/>
          </a:p>
        </p:txBody>
      </p:sp>
    </p:spTree>
    <p:extLst>
      <p:ext uri="{BB962C8B-B14F-4D97-AF65-F5344CB8AC3E}">
        <p14:creationId xmlns:p14="http://schemas.microsoft.com/office/powerpoint/2010/main" val="159933828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zh-TW" dirty="0"/>
              <a:t>出自</a:t>
            </a:r>
            <a:endParaRPr lang="zh-TW" altLang="en-US" dirty="0"/>
          </a:p>
        </p:txBody>
      </p:sp>
      <p:sp>
        <p:nvSpPr>
          <p:cNvPr id="3" name="文字版面配置區 2"/>
          <p:cNvSpPr>
            <a:spLocks noGrp="1"/>
          </p:cNvSpPr>
          <p:nvPr>
            <p:ph type="body" idx="1"/>
          </p:nvPr>
        </p:nvSpPr>
        <p:spPr/>
        <p:txBody>
          <a:bodyPr/>
          <a:lstStyle/>
          <a:p>
            <a:r>
              <a:rPr lang="en-US" altLang="zh-TW" dirty="0" err="1"/>
              <a:t>chūzì</a:t>
            </a:r>
            <a:endParaRPr lang="zh-TW" altLang="en-US" dirty="0"/>
          </a:p>
        </p:txBody>
      </p:sp>
      <p:sp>
        <p:nvSpPr>
          <p:cNvPr id="4" name="文字版面配置區 3"/>
          <p:cNvSpPr>
            <a:spLocks noGrp="1"/>
          </p:cNvSpPr>
          <p:nvPr>
            <p:ph type="body" sz="quarter" idx="10"/>
          </p:nvPr>
        </p:nvSpPr>
        <p:spPr>
          <a:xfrm>
            <a:off x="685800" y="5661226"/>
            <a:ext cx="7543800" cy="892175"/>
          </a:xfrm>
        </p:spPr>
        <p:txBody>
          <a:bodyPr/>
          <a:lstStyle/>
          <a:p>
            <a:r>
              <a:rPr lang="en-US" altLang="zh-TW" dirty="0" smtClean="0"/>
              <a:t>(</a:t>
            </a:r>
            <a:r>
              <a:rPr lang="en-US" altLang="zh-TW" dirty="0" err="1" smtClean="0"/>
              <a:t>Vpt</a:t>
            </a:r>
            <a:r>
              <a:rPr lang="en-US" altLang="zh-TW" dirty="0" smtClean="0"/>
              <a:t>)</a:t>
            </a:r>
            <a:r>
              <a:rPr lang="en-US" altLang="zh-TW" dirty="0"/>
              <a:t>to be from</a:t>
            </a:r>
            <a:endParaRPr lang="zh-TW" altLang="en-US" dirty="0"/>
          </a:p>
        </p:txBody>
      </p:sp>
      <p:sp>
        <p:nvSpPr>
          <p:cNvPr id="5" name="文字方塊 4"/>
          <p:cNvSpPr txBox="1"/>
          <p:nvPr/>
        </p:nvSpPr>
        <p:spPr>
          <a:xfrm>
            <a:off x="8153400" y="914400"/>
            <a:ext cx="1219200" cy="707886"/>
          </a:xfrm>
          <a:prstGeom prst="rect">
            <a:avLst/>
          </a:prstGeom>
          <a:noFill/>
        </p:spPr>
        <p:txBody>
          <a:bodyPr wrap="square" rtlCol="0">
            <a:spAutoFit/>
          </a:bodyPr>
          <a:lstStyle/>
          <a:p>
            <a:r>
              <a:rPr lang="en-US" altLang="zh-TW" sz="2000" dirty="0" smtClean="0">
                <a:solidFill>
                  <a:srgbClr val="075295"/>
                </a:solidFill>
                <a:latin typeface="標楷體" panose="03000509000000000000" pitchFamily="65" charset="-120"/>
                <a:ea typeface="標楷體" panose="03000509000000000000" pitchFamily="65" charset="-120"/>
                <a:cs typeface="Times New Roman"/>
              </a:rPr>
              <a:t>I-23</a:t>
            </a:r>
            <a:endParaRPr lang="zh-TW" altLang="en-US" sz="2000" dirty="0">
              <a:latin typeface="標楷體" panose="03000509000000000000" pitchFamily="65" charset="-120"/>
              <a:ea typeface="標楷體" panose="03000509000000000000" pitchFamily="65" charset="-120"/>
              <a:cs typeface="Times New Roman"/>
            </a:endParaRPr>
          </a:p>
          <a:p>
            <a:endParaRPr lang="zh-TW" altLang="en-US" sz="2000" dirty="0"/>
          </a:p>
        </p:txBody>
      </p:sp>
    </p:spTree>
    <p:extLst>
      <p:ext uri="{BB962C8B-B14F-4D97-AF65-F5344CB8AC3E}">
        <p14:creationId xmlns:p14="http://schemas.microsoft.com/office/powerpoint/2010/main" val="314508822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990600" y="1524000"/>
            <a:ext cx="8461408" cy="2983230"/>
          </a:xfrm>
        </p:spPr>
        <p:txBody>
          <a:bodyPr/>
          <a:lstStyle/>
          <a:p>
            <a:r>
              <a:rPr lang="zh-TW" altLang="zh-TW" sz="10300" dirty="0" smtClean="0"/>
              <a:t>锲而不舍</a:t>
            </a:r>
            <a:r>
              <a:rPr lang="en-US" altLang="zh-TW" sz="10300" dirty="0" smtClean="0"/>
              <a:t>/</a:t>
            </a:r>
            <a:r>
              <a:rPr lang="zh-TW" altLang="zh-TW" sz="10300" dirty="0" smtClean="0"/>
              <a:t>舍</a:t>
            </a:r>
            <a:endParaRPr lang="zh-TW" altLang="en-US" sz="10300" dirty="0"/>
          </a:p>
        </p:txBody>
      </p:sp>
      <p:sp>
        <p:nvSpPr>
          <p:cNvPr id="3" name="文字版面配置區 2"/>
          <p:cNvSpPr>
            <a:spLocks noGrp="1"/>
          </p:cNvSpPr>
          <p:nvPr>
            <p:ph type="body" idx="1"/>
          </p:nvPr>
        </p:nvSpPr>
        <p:spPr/>
        <p:txBody>
          <a:bodyPr/>
          <a:lstStyle/>
          <a:p>
            <a:r>
              <a:rPr lang="en-US" altLang="zh-TW" dirty="0" err="1"/>
              <a:t>qiè’ér</a:t>
            </a:r>
            <a:r>
              <a:rPr lang="en-US" altLang="zh-TW" dirty="0"/>
              <a:t> </a:t>
            </a:r>
            <a:r>
              <a:rPr lang="en-US" altLang="zh-TW" dirty="0" err="1"/>
              <a:t>bùshě</a:t>
            </a:r>
            <a:endParaRPr lang="zh-TW" altLang="en-US" dirty="0"/>
          </a:p>
        </p:txBody>
      </p:sp>
      <p:sp>
        <p:nvSpPr>
          <p:cNvPr id="4" name="文字版面配置區 3"/>
          <p:cNvSpPr>
            <a:spLocks noGrp="1"/>
          </p:cNvSpPr>
          <p:nvPr>
            <p:ph type="body" sz="quarter" idx="10"/>
          </p:nvPr>
        </p:nvSpPr>
        <p:spPr>
          <a:xfrm>
            <a:off x="685800" y="5226685"/>
            <a:ext cx="8077200" cy="892175"/>
          </a:xfrm>
        </p:spPr>
        <p:txBody>
          <a:bodyPr/>
          <a:lstStyle/>
          <a:p>
            <a:r>
              <a:rPr lang="en-US" altLang="zh-TW" dirty="0" smtClean="0"/>
              <a:t>(Id) </a:t>
            </a:r>
            <a:r>
              <a:rPr lang="en-US" altLang="zh-TW" dirty="0"/>
              <a:t>work unflaggingly, slog away, keep your nose to the grindstone, lit. chisel away incessantly</a:t>
            </a:r>
            <a:endParaRPr lang="zh-TW" altLang="en-US" dirty="0"/>
          </a:p>
        </p:txBody>
      </p:sp>
      <p:sp>
        <p:nvSpPr>
          <p:cNvPr id="6" name="文字方塊 5"/>
          <p:cNvSpPr txBox="1"/>
          <p:nvPr/>
        </p:nvSpPr>
        <p:spPr>
          <a:xfrm>
            <a:off x="8077200" y="930027"/>
            <a:ext cx="1219200" cy="707886"/>
          </a:xfrm>
          <a:prstGeom prst="rect">
            <a:avLst/>
          </a:prstGeom>
          <a:noFill/>
        </p:spPr>
        <p:txBody>
          <a:bodyPr wrap="square" rtlCol="0">
            <a:spAutoFit/>
          </a:bodyPr>
          <a:lstStyle/>
          <a:p>
            <a:r>
              <a:rPr lang="en-US" altLang="zh-TW" sz="2000" dirty="0" smtClean="0">
                <a:solidFill>
                  <a:srgbClr val="075295"/>
                </a:solidFill>
                <a:latin typeface="標楷體" panose="03000509000000000000" pitchFamily="65" charset="-120"/>
                <a:ea typeface="標楷體" panose="03000509000000000000" pitchFamily="65" charset="-120"/>
                <a:cs typeface="Times New Roman"/>
              </a:rPr>
              <a:t>I-</a:t>
            </a:r>
            <a:r>
              <a:rPr lang="zh-TW" altLang="en-US" sz="2000" dirty="0" smtClean="0">
                <a:solidFill>
                  <a:srgbClr val="075295"/>
                </a:solidFill>
                <a:latin typeface="標楷體" panose="03000509000000000000" pitchFamily="65" charset="-120"/>
                <a:ea typeface="標楷體" panose="03000509000000000000" pitchFamily="65" charset="-120"/>
                <a:cs typeface="Times New Roman"/>
              </a:rPr>
              <a:t>摘</a:t>
            </a:r>
            <a:r>
              <a:rPr lang="en-US" altLang="zh-TW" sz="2000" dirty="0" smtClean="0">
                <a:solidFill>
                  <a:srgbClr val="075295"/>
                </a:solidFill>
                <a:latin typeface="標楷體" panose="03000509000000000000" pitchFamily="65" charset="-120"/>
                <a:ea typeface="標楷體" panose="03000509000000000000" pitchFamily="65" charset="-120"/>
                <a:cs typeface="Times New Roman"/>
              </a:rPr>
              <a:t>-2</a:t>
            </a:r>
            <a:endParaRPr lang="zh-TW" altLang="en-US" sz="2000" dirty="0">
              <a:latin typeface="標楷體" panose="03000509000000000000" pitchFamily="65" charset="-120"/>
              <a:ea typeface="標楷體" panose="03000509000000000000" pitchFamily="65" charset="-120"/>
              <a:cs typeface="Times New Roman"/>
            </a:endParaRPr>
          </a:p>
          <a:p>
            <a:endParaRPr lang="zh-TW" altLang="en-US" sz="2000" dirty="0"/>
          </a:p>
        </p:txBody>
      </p:sp>
    </p:spTree>
    <p:extLst>
      <p:ext uri="{BB962C8B-B14F-4D97-AF65-F5344CB8AC3E}">
        <p14:creationId xmlns:p14="http://schemas.microsoft.com/office/powerpoint/2010/main" val="65378007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zh-TW" dirty="0" smtClean="0"/>
              <a:t>仪器</a:t>
            </a:r>
            <a:endParaRPr lang="zh-TW" altLang="en-US" dirty="0"/>
          </a:p>
        </p:txBody>
      </p:sp>
      <p:sp>
        <p:nvSpPr>
          <p:cNvPr id="3" name="文字版面配置區 2"/>
          <p:cNvSpPr>
            <a:spLocks noGrp="1"/>
          </p:cNvSpPr>
          <p:nvPr>
            <p:ph type="body" idx="1"/>
          </p:nvPr>
        </p:nvSpPr>
        <p:spPr/>
        <p:txBody>
          <a:bodyPr/>
          <a:lstStyle/>
          <a:p>
            <a:r>
              <a:rPr lang="en-US" altLang="zh-TW" dirty="0" err="1"/>
              <a:t>yíqì</a:t>
            </a:r>
            <a:r>
              <a:rPr lang="en-US" altLang="zh-TW" dirty="0"/>
              <a:t> </a:t>
            </a:r>
            <a:endParaRPr lang="zh-TW" altLang="en-US" dirty="0"/>
          </a:p>
        </p:txBody>
      </p:sp>
      <p:sp>
        <p:nvSpPr>
          <p:cNvPr id="4" name="文字版面配置區 3"/>
          <p:cNvSpPr>
            <a:spLocks noGrp="1"/>
          </p:cNvSpPr>
          <p:nvPr>
            <p:ph type="body" sz="quarter" idx="10"/>
          </p:nvPr>
        </p:nvSpPr>
        <p:spPr>
          <a:xfrm>
            <a:off x="685800" y="5661226"/>
            <a:ext cx="7543800" cy="892175"/>
          </a:xfrm>
        </p:spPr>
        <p:txBody>
          <a:bodyPr/>
          <a:lstStyle/>
          <a:p>
            <a:r>
              <a:rPr lang="en-US" altLang="zh-TW" dirty="0" smtClean="0"/>
              <a:t>(N)</a:t>
            </a:r>
            <a:r>
              <a:rPr lang="en-US" altLang="zh-TW" dirty="0"/>
              <a:t>instrument</a:t>
            </a:r>
            <a:endParaRPr lang="zh-TW" altLang="zh-TW" dirty="0"/>
          </a:p>
          <a:p>
            <a:endParaRPr lang="zh-TW" altLang="en-US" dirty="0"/>
          </a:p>
        </p:txBody>
      </p:sp>
      <p:sp>
        <p:nvSpPr>
          <p:cNvPr id="5" name="文字方塊 4"/>
          <p:cNvSpPr txBox="1"/>
          <p:nvPr/>
        </p:nvSpPr>
        <p:spPr>
          <a:xfrm>
            <a:off x="8153400" y="914400"/>
            <a:ext cx="1219200" cy="707886"/>
          </a:xfrm>
          <a:prstGeom prst="rect">
            <a:avLst/>
          </a:prstGeom>
          <a:noFill/>
        </p:spPr>
        <p:txBody>
          <a:bodyPr wrap="square" rtlCol="0">
            <a:spAutoFit/>
          </a:bodyPr>
          <a:lstStyle/>
          <a:p>
            <a:r>
              <a:rPr lang="en-US" altLang="zh-TW" sz="2000" dirty="0" smtClean="0">
                <a:solidFill>
                  <a:srgbClr val="075295"/>
                </a:solidFill>
                <a:latin typeface="標楷體" panose="03000509000000000000" pitchFamily="65" charset="-120"/>
                <a:ea typeface="標楷體" panose="03000509000000000000" pitchFamily="65" charset="-120"/>
                <a:cs typeface="Times New Roman"/>
              </a:rPr>
              <a:t>I-24</a:t>
            </a:r>
            <a:endParaRPr lang="zh-TW" altLang="en-US" sz="2000" dirty="0" smtClean="0">
              <a:latin typeface="標楷體" panose="03000509000000000000" pitchFamily="65" charset="-120"/>
              <a:ea typeface="標楷體" panose="03000509000000000000" pitchFamily="65" charset="-120"/>
              <a:cs typeface="Times New Roman"/>
            </a:endParaRPr>
          </a:p>
          <a:p>
            <a:endParaRPr lang="zh-TW" altLang="en-US" sz="2000" dirty="0"/>
          </a:p>
        </p:txBody>
      </p:sp>
    </p:spTree>
    <p:extLst>
      <p:ext uri="{BB962C8B-B14F-4D97-AF65-F5344CB8AC3E}">
        <p14:creationId xmlns:p14="http://schemas.microsoft.com/office/powerpoint/2010/main" val="213696760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1520792" y="1622286"/>
            <a:ext cx="6708808" cy="2983230"/>
          </a:xfrm>
        </p:spPr>
        <p:txBody>
          <a:bodyPr/>
          <a:lstStyle/>
          <a:p>
            <a:r>
              <a:rPr lang="zh-TW" altLang="zh-TW" dirty="0" smtClean="0"/>
              <a:t>制造商</a:t>
            </a:r>
            <a:endParaRPr lang="zh-TW" altLang="en-US" dirty="0"/>
          </a:p>
        </p:txBody>
      </p:sp>
      <p:sp>
        <p:nvSpPr>
          <p:cNvPr id="3" name="文字版面配置區 2"/>
          <p:cNvSpPr>
            <a:spLocks noGrp="1"/>
          </p:cNvSpPr>
          <p:nvPr>
            <p:ph type="body" idx="1"/>
          </p:nvPr>
        </p:nvSpPr>
        <p:spPr>
          <a:xfrm>
            <a:off x="2209800" y="3844173"/>
            <a:ext cx="4876801" cy="4526280"/>
          </a:xfrm>
        </p:spPr>
        <p:txBody>
          <a:bodyPr/>
          <a:lstStyle/>
          <a:p>
            <a:r>
              <a:rPr lang="en-US" altLang="zh-TW" dirty="0" err="1"/>
              <a:t>zhìzàoshāng</a:t>
            </a:r>
            <a:endParaRPr lang="zh-TW" altLang="en-US" dirty="0"/>
          </a:p>
        </p:txBody>
      </p:sp>
      <p:sp>
        <p:nvSpPr>
          <p:cNvPr id="4" name="文字版面配置區 3"/>
          <p:cNvSpPr>
            <a:spLocks noGrp="1"/>
          </p:cNvSpPr>
          <p:nvPr>
            <p:ph type="body" sz="quarter" idx="10"/>
          </p:nvPr>
        </p:nvSpPr>
        <p:spPr>
          <a:xfrm>
            <a:off x="685800" y="5661226"/>
            <a:ext cx="7543800" cy="892175"/>
          </a:xfrm>
        </p:spPr>
        <p:txBody>
          <a:bodyPr/>
          <a:lstStyle/>
          <a:p>
            <a:r>
              <a:rPr lang="en-US" altLang="zh-TW" dirty="0" smtClean="0"/>
              <a:t>(N)manufacturer</a:t>
            </a:r>
            <a:endParaRPr lang="zh-TW" altLang="zh-TW" dirty="0"/>
          </a:p>
          <a:p>
            <a:endParaRPr lang="zh-TW" altLang="en-US" dirty="0"/>
          </a:p>
        </p:txBody>
      </p:sp>
      <p:sp>
        <p:nvSpPr>
          <p:cNvPr id="5" name="文字方塊 4"/>
          <p:cNvSpPr txBox="1"/>
          <p:nvPr/>
        </p:nvSpPr>
        <p:spPr>
          <a:xfrm>
            <a:off x="8153400" y="914400"/>
            <a:ext cx="1219200" cy="707886"/>
          </a:xfrm>
          <a:prstGeom prst="rect">
            <a:avLst/>
          </a:prstGeom>
          <a:noFill/>
        </p:spPr>
        <p:txBody>
          <a:bodyPr wrap="square" rtlCol="0">
            <a:spAutoFit/>
          </a:bodyPr>
          <a:lstStyle/>
          <a:p>
            <a:r>
              <a:rPr lang="en-US" altLang="zh-TW" sz="2000" dirty="0" smtClean="0">
                <a:solidFill>
                  <a:srgbClr val="075295"/>
                </a:solidFill>
                <a:latin typeface="標楷體" panose="03000509000000000000" pitchFamily="65" charset="-120"/>
                <a:ea typeface="標楷體" panose="03000509000000000000" pitchFamily="65" charset="-120"/>
                <a:cs typeface="Times New Roman"/>
              </a:rPr>
              <a:t>I-25</a:t>
            </a:r>
            <a:endParaRPr lang="zh-TW" altLang="en-US" sz="2000" dirty="0">
              <a:latin typeface="標楷體" panose="03000509000000000000" pitchFamily="65" charset="-120"/>
              <a:ea typeface="標楷體" panose="03000509000000000000" pitchFamily="65" charset="-120"/>
              <a:cs typeface="Times New Roman"/>
            </a:endParaRPr>
          </a:p>
          <a:p>
            <a:endParaRPr lang="zh-TW" altLang="en-US" sz="2000" dirty="0"/>
          </a:p>
        </p:txBody>
      </p:sp>
    </p:spTree>
    <p:extLst>
      <p:ext uri="{BB962C8B-B14F-4D97-AF65-F5344CB8AC3E}">
        <p14:creationId xmlns:p14="http://schemas.microsoft.com/office/powerpoint/2010/main" val="378285931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2435192" y="1268343"/>
            <a:ext cx="6708808" cy="2983230"/>
          </a:xfrm>
        </p:spPr>
        <p:txBody>
          <a:bodyPr/>
          <a:lstStyle/>
          <a:p>
            <a:r>
              <a:rPr lang="zh-TW" altLang="zh-TW" dirty="0" smtClean="0"/>
              <a:t>矫正</a:t>
            </a:r>
            <a:endParaRPr lang="zh-TW" altLang="en-US" dirty="0"/>
          </a:p>
        </p:txBody>
      </p:sp>
      <p:sp>
        <p:nvSpPr>
          <p:cNvPr id="3" name="文字版面配置區 2"/>
          <p:cNvSpPr>
            <a:spLocks noGrp="1"/>
          </p:cNvSpPr>
          <p:nvPr>
            <p:ph type="body" idx="1"/>
          </p:nvPr>
        </p:nvSpPr>
        <p:spPr/>
        <p:txBody>
          <a:bodyPr/>
          <a:lstStyle/>
          <a:p>
            <a:r>
              <a:rPr lang="en-US" altLang="zh-TW" dirty="0" err="1"/>
              <a:t>jiǎozhèng</a:t>
            </a:r>
            <a:r>
              <a:rPr lang="en-US" altLang="zh-TW" dirty="0"/>
              <a:t> </a:t>
            </a:r>
            <a:endParaRPr lang="zh-TW" altLang="en-US" dirty="0"/>
          </a:p>
        </p:txBody>
      </p:sp>
      <p:sp>
        <p:nvSpPr>
          <p:cNvPr id="4" name="文字版面配置區 3"/>
          <p:cNvSpPr>
            <a:spLocks noGrp="1"/>
          </p:cNvSpPr>
          <p:nvPr>
            <p:ph type="body" sz="quarter" idx="10"/>
          </p:nvPr>
        </p:nvSpPr>
        <p:spPr>
          <a:xfrm>
            <a:off x="685800" y="5661226"/>
            <a:ext cx="7543800" cy="892175"/>
          </a:xfrm>
        </p:spPr>
        <p:txBody>
          <a:bodyPr/>
          <a:lstStyle/>
          <a:p>
            <a:r>
              <a:rPr lang="en-US" altLang="zh-TW" dirty="0" smtClean="0"/>
              <a:t>(V)</a:t>
            </a:r>
            <a:r>
              <a:rPr lang="en-US" altLang="zh-TW" dirty="0"/>
              <a:t>to correct, to straighten out (a deformation), correction</a:t>
            </a:r>
            <a:endParaRPr lang="zh-TW" altLang="en-US" dirty="0"/>
          </a:p>
        </p:txBody>
      </p:sp>
      <p:sp>
        <p:nvSpPr>
          <p:cNvPr id="5" name="文字方塊 4"/>
          <p:cNvSpPr txBox="1"/>
          <p:nvPr/>
        </p:nvSpPr>
        <p:spPr>
          <a:xfrm>
            <a:off x="8153400" y="914400"/>
            <a:ext cx="1219200" cy="707886"/>
          </a:xfrm>
          <a:prstGeom prst="rect">
            <a:avLst/>
          </a:prstGeom>
          <a:noFill/>
        </p:spPr>
        <p:txBody>
          <a:bodyPr wrap="square" rtlCol="0">
            <a:spAutoFit/>
          </a:bodyPr>
          <a:lstStyle/>
          <a:p>
            <a:r>
              <a:rPr lang="en-US" altLang="zh-TW" sz="2000" dirty="0" smtClean="0">
                <a:solidFill>
                  <a:srgbClr val="075295"/>
                </a:solidFill>
                <a:latin typeface="標楷體" panose="03000509000000000000" pitchFamily="65" charset="-120"/>
                <a:ea typeface="標楷體" panose="03000509000000000000" pitchFamily="65" charset="-120"/>
                <a:cs typeface="Times New Roman"/>
              </a:rPr>
              <a:t>I-26</a:t>
            </a:r>
            <a:endParaRPr lang="zh-TW" altLang="en-US" sz="2000" dirty="0">
              <a:latin typeface="標楷體" panose="03000509000000000000" pitchFamily="65" charset="-120"/>
              <a:ea typeface="標楷體" panose="03000509000000000000" pitchFamily="65" charset="-120"/>
              <a:cs typeface="Times New Roman"/>
            </a:endParaRPr>
          </a:p>
          <a:p>
            <a:endParaRPr lang="zh-TW" altLang="en-US" sz="2000" dirty="0"/>
          </a:p>
        </p:txBody>
      </p:sp>
    </p:spTree>
    <p:extLst>
      <p:ext uri="{BB962C8B-B14F-4D97-AF65-F5344CB8AC3E}">
        <p14:creationId xmlns:p14="http://schemas.microsoft.com/office/powerpoint/2010/main" val="248562378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2447891" y="1596886"/>
            <a:ext cx="6708808" cy="2983230"/>
          </a:xfrm>
        </p:spPr>
        <p:txBody>
          <a:bodyPr/>
          <a:lstStyle/>
          <a:p>
            <a:r>
              <a:rPr lang="zh-TW" altLang="zh-TW" dirty="0" smtClean="0"/>
              <a:t>视力</a:t>
            </a:r>
            <a:endParaRPr lang="zh-TW" altLang="en-US" dirty="0"/>
          </a:p>
        </p:txBody>
      </p:sp>
      <p:sp>
        <p:nvSpPr>
          <p:cNvPr id="3" name="文字版面配置區 2"/>
          <p:cNvSpPr>
            <a:spLocks noGrp="1"/>
          </p:cNvSpPr>
          <p:nvPr>
            <p:ph type="body" idx="1"/>
          </p:nvPr>
        </p:nvSpPr>
        <p:spPr/>
        <p:txBody>
          <a:bodyPr/>
          <a:lstStyle/>
          <a:p>
            <a:r>
              <a:rPr lang="en-US" altLang="zh-TW" dirty="0" err="1"/>
              <a:t>shìlì</a:t>
            </a:r>
            <a:r>
              <a:rPr lang="en-US" altLang="zh-TW" dirty="0"/>
              <a:t> </a:t>
            </a:r>
            <a:endParaRPr lang="zh-TW" altLang="en-US" dirty="0"/>
          </a:p>
        </p:txBody>
      </p:sp>
      <p:sp>
        <p:nvSpPr>
          <p:cNvPr id="4" name="文字版面配置區 3"/>
          <p:cNvSpPr>
            <a:spLocks noGrp="1"/>
          </p:cNvSpPr>
          <p:nvPr>
            <p:ph type="body" sz="quarter" idx="10"/>
          </p:nvPr>
        </p:nvSpPr>
        <p:spPr>
          <a:xfrm>
            <a:off x="685800" y="5661226"/>
            <a:ext cx="7543800" cy="892175"/>
          </a:xfrm>
        </p:spPr>
        <p:txBody>
          <a:bodyPr/>
          <a:lstStyle/>
          <a:p>
            <a:r>
              <a:rPr lang="en-US" altLang="zh-TW" dirty="0" smtClean="0"/>
              <a:t>(N)</a:t>
            </a:r>
            <a:r>
              <a:rPr lang="en-US" altLang="zh-TW" dirty="0"/>
              <a:t>vision, eyesight</a:t>
            </a:r>
            <a:endParaRPr lang="zh-TW" altLang="zh-TW" dirty="0"/>
          </a:p>
          <a:p>
            <a:endParaRPr lang="zh-TW" altLang="en-US" dirty="0"/>
          </a:p>
        </p:txBody>
      </p:sp>
      <p:sp>
        <p:nvSpPr>
          <p:cNvPr id="5" name="文字方塊 4"/>
          <p:cNvSpPr txBox="1"/>
          <p:nvPr/>
        </p:nvSpPr>
        <p:spPr>
          <a:xfrm>
            <a:off x="8153400" y="914400"/>
            <a:ext cx="1219200" cy="707886"/>
          </a:xfrm>
          <a:prstGeom prst="rect">
            <a:avLst/>
          </a:prstGeom>
          <a:noFill/>
        </p:spPr>
        <p:txBody>
          <a:bodyPr wrap="square" rtlCol="0">
            <a:spAutoFit/>
          </a:bodyPr>
          <a:lstStyle/>
          <a:p>
            <a:r>
              <a:rPr lang="en-US" altLang="zh-TW" sz="2000" dirty="0" smtClean="0">
                <a:solidFill>
                  <a:srgbClr val="075295"/>
                </a:solidFill>
                <a:latin typeface="標楷體" panose="03000509000000000000" pitchFamily="65" charset="-120"/>
                <a:ea typeface="標楷體" panose="03000509000000000000" pitchFamily="65" charset="-120"/>
                <a:cs typeface="Times New Roman"/>
              </a:rPr>
              <a:t>I-27</a:t>
            </a:r>
            <a:endParaRPr lang="zh-TW" altLang="en-US" sz="2000" dirty="0">
              <a:latin typeface="標楷體" panose="03000509000000000000" pitchFamily="65" charset="-120"/>
              <a:ea typeface="標楷體" panose="03000509000000000000" pitchFamily="65" charset="-120"/>
              <a:cs typeface="Times New Roman"/>
            </a:endParaRPr>
          </a:p>
          <a:p>
            <a:endParaRPr lang="zh-TW" altLang="en-US" sz="2000" dirty="0"/>
          </a:p>
        </p:txBody>
      </p:sp>
    </p:spTree>
    <p:extLst>
      <p:ext uri="{BB962C8B-B14F-4D97-AF65-F5344CB8AC3E}">
        <p14:creationId xmlns:p14="http://schemas.microsoft.com/office/powerpoint/2010/main" val="770099096"/>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457200" y="1281043"/>
            <a:ext cx="7772400" cy="2983230"/>
          </a:xfrm>
        </p:spPr>
        <p:txBody>
          <a:bodyPr/>
          <a:lstStyle/>
          <a:p>
            <a:r>
              <a:rPr lang="zh-TW" altLang="zh-TW" dirty="0"/>
              <a:t>大放光明</a:t>
            </a:r>
            <a:endParaRPr lang="zh-TW" altLang="en-US" dirty="0"/>
          </a:p>
        </p:txBody>
      </p:sp>
      <p:sp>
        <p:nvSpPr>
          <p:cNvPr id="3" name="文字版面配置區 2"/>
          <p:cNvSpPr>
            <a:spLocks noGrp="1"/>
          </p:cNvSpPr>
          <p:nvPr>
            <p:ph type="body" idx="1"/>
          </p:nvPr>
        </p:nvSpPr>
        <p:spPr>
          <a:xfrm>
            <a:off x="1066800" y="3657600"/>
            <a:ext cx="7162800" cy="4526280"/>
          </a:xfrm>
        </p:spPr>
        <p:txBody>
          <a:bodyPr/>
          <a:lstStyle/>
          <a:p>
            <a:r>
              <a:rPr lang="en-US" altLang="zh-TW" dirty="0" err="1"/>
              <a:t>dàfàng</a:t>
            </a:r>
            <a:r>
              <a:rPr lang="en-US" altLang="zh-TW" dirty="0"/>
              <a:t> </a:t>
            </a:r>
            <a:r>
              <a:rPr lang="en-US" altLang="zh-TW" dirty="0" err="1"/>
              <a:t>guāngmíng</a:t>
            </a:r>
            <a:endParaRPr lang="zh-TW" altLang="en-US" dirty="0"/>
          </a:p>
        </p:txBody>
      </p:sp>
      <p:sp>
        <p:nvSpPr>
          <p:cNvPr id="4" name="文字版面配置區 3"/>
          <p:cNvSpPr>
            <a:spLocks noGrp="1"/>
          </p:cNvSpPr>
          <p:nvPr>
            <p:ph type="body" sz="quarter" idx="10"/>
          </p:nvPr>
        </p:nvSpPr>
        <p:spPr>
          <a:xfrm>
            <a:off x="685800" y="5661226"/>
            <a:ext cx="7543800" cy="892175"/>
          </a:xfrm>
        </p:spPr>
        <p:txBody>
          <a:bodyPr/>
          <a:lstStyle/>
          <a:p>
            <a:r>
              <a:rPr lang="en-US" altLang="zh-TW" dirty="0" smtClean="0"/>
              <a:t>(</a:t>
            </a:r>
            <a:r>
              <a:rPr lang="en-US" altLang="zh-TW" dirty="0" err="1" smtClean="0"/>
              <a:t>Ph</a:t>
            </a:r>
            <a:r>
              <a:rPr lang="en-US" altLang="zh-TW" dirty="0" smtClean="0"/>
              <a:t>)</a:t>
            </a:r>
            <a:r>
              <a:rPr lang="en-US" altLang="zh-TW" dirty="0"/>
              <a:t> shine forth in glory, have a great ray of light (in the text, it is a play on words)</a:t>
            </a:r>
            <a:endParaRPr lang="zh-TW" altLang="en-US" dirty="0"/>
          </a:p>
        </p:txBody>
      </p:sp>
      <p:sp>
        <p:nvSpPr>
          <p:cNvPr id="5" name="文字方塊 4"/>
          <p:cNvSpPr txBox="1"/>
          <p:nvPr/>
        </p:nvSpPr>
        <p:spPr>
          <a:xfrm>
            <a:off x="8153400" y="914400"/>
            <a:ext cx="1219200" cy="707886"/>
          </a:xfrm>
          <a:prstGeom prst="rect">
            <a:avLst/>
          </a:prstGeom>
          <a:noFill/>
        </p:spPr>
        <p:txBody>
          <a:bodyPr wrap="square" rtlCol="0">
            <a:spAutoFit/>
          </a:bodyPr>
          <a:lstStyle/>
          <a:p>
            <a:r>
              <a:rPr lang="en-US" altLang="zh-TW" sz="2000" dirty="0" smtClean="0">
                <a:solidFill>
                  <a:srgbClr val="075295"/>
                </a:solidFill>
                <a:latin typeface="標楷體" panose="03000509000000000000" pitchFamily="65" charset="-120"/>
                <a:ea typeface="標楷體" panose="03000509000000000000" pitchFamily="65" charset="-120"/>
                <a:cs typeface="Times New Roman"/>
              </a:rPr>
              <a:t>I-28</a:t>
            </a:r>
            <a:endParaRPr lang="zh-TW" altLang="en-US" sz="2000" dirty="0">
              <a:latin typeface="標楷體" panose="03000509000000000000" pitchFamily="65" charset="-120"/>
              <a:ea typeface="標楷體" panose="03000509000000000000" pitchFamily="65" charset="-120"/>
              <a:cs typeface="Times New Roman"/>
            </a:endParaRPr>
          </a:p>
          <a:p>
            <a:endParaRPr lang="zh-TW" altLang="en-US" sz="2000" dirty="0"/>
          </a:p>
        </p:txBody>
      </p:sp>
    </p:spTree>
    <p:extLst>
      <p:ext uri="{BB962C8B-B14F-4D97-AF65-F5344CB8AC3E}">
        <p14:creationId xmlns:p14="http://schemas.microsoft.com/office/powerpoint/2010/main" val="812535028"/>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zh-TW" dirty="0"/>
              <a:t>影像</a:t>
            </a:r>
            <a:endParaRPr lang="zh-TW" altLang="en-US" dirty="0"/>
          </a:p>
        </p:txBody>
      </p:sp>
      <p:sp>
        <p:nvSpPr>
          <p:cNvPr id="3" name="文字版面配置區 2"/>
          <p:cNvSpPr>
            <a:spLocks noGrp="1"/>
          </p:cNvSpPr>
          <p:nvPr>
            <p:ph type="body" idx="1"/>
          </p:nvPr>
        </p:nvSpPr>
        <p:spPr>
          <a:xfrm>
            <a:off x="2667000" y="3657600"/>
            <a:ext cx="4876801" cy="4526280"/>
          </a:xfrm>
        </p:spPr>
        <p:txBody>
          <a:bodyPr/>
          <a:lstStyle/>
          <a:p>
            <a:r>
              <a:rPr lang="en-US" altLang="zh-TW" dirty="0" err="1"/>
              <a:t>yǐngxiàng</a:t>
            </a:r>
            <a:endParaRPr lang="zh-TW" altLang="en-US" dirty="0"/>
          </a:p>
        </p:txBody>
      </p:sp>
      <p:sp>
        <p:nvSpPr>
          <p:cNvPr id="4" name="文字版面配置區 3"/>
          <p:cNvSpPr>
            <a:spLocks noGrp="1"/>
          </p:cNvSpPr>
          <p:nvPr>
            <p:ph type="body" sz="quarter" idx="10"/>
          </p:nvPr>
        </p:nvSpPr>
        <p:spPr>
          <a:xfrm>
            <a:off x="685800" y="5661226"/>
            <a:ext cx="7543800" cy="892175"/>
          </a:xfrm>
        </p:spPr>
        <p:txBody>
          <a:bodyPr/>
          <a:lstStyle/>
          <a:p>
            <a:r>
              <a:rPr lang="en-US" altLang="zh-TW" dirty="0" smtClean="0"/>
              <a:t>(N)</a:t>
            </a:r>
            <a:r>
              <a:rPr lang="en-US" altLang="zh-TW" dirty="0"/>
              <a:t> image</a:t>
            </a:r>
            <a:endParaRPr lang="zh-TW" altLang="zh-TW" dirty="0"/>
          </a:p>
          <a:p>
            <a:endParaRPr lang="zh-TW" altLang="en-US" dirty="0"/>
          </a:p>
        </p:txBody>
      </p:sp>
      <p:sp>
        <p:nvSpPr>
          <p:cNvPr id="5" name="文字方塊 4"/>
          <p:cNvSpPr txBox="1"/>
          <p:nvPr/>
        </p:nvSpPr>
        <p:spPr>
          <a:xfrm>
            <a:off x="8153400" y="914400"/>
            <a:ext cx="1219200" cy="707886"/>
          </a:xfrm>
          <a:prstGeom prst="rect">
            <a:avLst/>
          </a:prstGeom>
          <a:noFill/>
        </p:spPr>
        <p:txBody>
          <a:bodyPr wrap="square" rtlCol="0">
            <a:spAutoFit/>
          </a:bodyPr>
          <a:lstStyle/>
          <a:p>
            <a:r>
              <a:rPr lang="en-US" altLang="zh-TW" sz="2000" dirty="0" smtClean="0">
                <a:solidFill>
                  <a:srgbClr val="075295"/>
                </a:solidFill>
                <a:latin typeface="標楷體" panose="03000509000000000000" pitchFamily="65" charset="-120"/>
                <a:ea typeface="標楷體" panose="03000509000000000000" pitchFamily="65" charset="-120"/>
                <a:cs typeface="Times New Roman"/>
              </a:rPr>
              <a:t>I-29</a:t>
            </a:r>
            <a:endParaRPr lang="zh-TW" altLang="en-US" sz="2000" dirty="0">
              <a:latin typeface="標楷體" panose="03000509000000000000" pitchFamily="65" charset="-120"/>
              <a:ea typeface="標楷體" panose="03000509000000000000" pitchFamily="65" charset="-120"/>
              <a:cs typeface="Times New Roman"/>
            </a:endParaRPr>
          </a:p>
          <a:p>
            <a:endParaRPr lang="zh-TW" altLang="en-US" sz="2000" dirty="0"/>
          </a:p>
        </p:txBody>
      </p:sp>
    </p:spTree>
    <p:extLst>
      <p:ext uri="{BB962C8B-B14F-4D97-AF65-F5344CB8AC3E}">
        <p14:creationId xmlns:p14="http://schemas.microsoft.com/office/powerpoint/2010/main" val="1820854541"/>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533400" y="1775243"/>
            <a:ext cx="8461408" cy="2983230"/>
          </a:xfrm>
        </p:spPr>
        <p:txBody>
          <a:bodyPr/>
          <a:lstStyle/>
          <a:p>
            <a:r>
              <a:rPr lang="zh-TW" altLang="zh-TW" sz="12300" dirty="0" smtClean="0"/>
              <a:t>开发中国家</a:t>
            </a:r>
            <a:endParaRPr lang="zh-TW" altLang="en-US" sz="12300" dirty="0"/>
          </a:p>
        </p:txBody>
      </p:sp>
      <p:sp>
        <p:nvSpPr>
          <p:cNvPr id="3" name="文字版面配置區 2"/>
          <p:cNvSpPr>
            <a:spLocks noGrp="1"/>
          </p:cNvSpPr>
          <p:nvPr>
            <p:ph type="body" idx="1"/>
          </p:nvPr>
        </p:nvSpPr>
        <p:spPr>
          <a:xfrm>
            <a:off x="1219200" y="3657600"/>
            <a:ext cx="7010400" cy="4526280"/>
          </a:xfrm>
        </p:spPr>
        <p:txBody>
          <a:bodyPr/>
          <a:lstStyle/>
          <a:p>
            <a:r>
              <a:rPr lang="en-US" altLang="zh-TW" dirty="0" err="1"/>
              <a:t>kāifāzhōng</a:t>
            </a:r>
            <a:r>
              <a:rPr lang="en-US" altLang="zh-TW" dirty="0"/>
              <a:t> </a:t>
            </a:r>
            <a:r>
              <a:rPr lang="en-US" altLang="zh-TW" dirty="0" err="1"/>
              <a:t>guójiā</a:t>
            </a:r>
            <a:endParaRPr lang="zh-TW" altLang="en-US" dirty="0"/>
          </a:p>
        </p:txBody>
      </p:sp>
      <p:sp>
        <p:nvSpPr>
          <p:cNvPr id="4" name="文字版面配置區 3"/>
          <p:cNvSpPr>
            <a:spLocks noGrp="1"/>
          </p:cNvSpPr>
          <p:nvPr>
            <p:ph type="body" sz="quarter" idx="10"/>
          </p:nvPr>
        </p:nvSpPr>
        <p:spPr>
          <a:xfrm>
            <a:off x="685800" y="5661226"/>
            <a:ext cx="7543800" cy="892175"/>
          </a:xfrm>
        </p:spPr>
        <p:txBody>
          <a:bodyPr/>
          <a:lstStyle/>
          <a:p>
            <a:r>
              <a:rPr lang="en-US" altLang="zh-TW" dirty="0" smtClean="0"/>
              <a:t>(</a:t>
            </a:r>
            <a:r>
              <a:rPr lang="en-US" altLang="zh-TW" dirty="0" err="1"/>
              <a:t>Ph</a:t>
            </a:r>
            <a:r>
              <a:rPr lang="en-US" altLang="zh-TW" dirty="0" smtClean="0"/>
              <a:t>) </a:t>
            </a:r>
            <a:r>
              <a:rPr lang="en-US" altLang="zh-TW" dirty="0"/>
              <a:t>developing nation</a:t>
            </a:r>
            <a:endParaRPr lang="zh-TW" altLang="en-US" dirty="0"/>
          </a:p>
        </p:txBody>
      </p:sp>
      <p:sp>
        <p:nvSpPr>
          <p:cNvPr id="5" name="文字方塊 4"/>
          <p:cNvSpPr txBox="1"/>
          <p:nvPr/>
        </p:nvSpPr>
        <p:spPr>
          <a:xfrm>
            <a:off x="8153400" y="914400"/>
            <a:ext cx="1219200" cy="707886"/>
          </a:xfrm>
          <a:prstGeom prst="rect">
            <a:avLst/>
          </a:prstGeom>
          <a:noFill/>
        </p:spPr>
        <p:txBody>
          <a:bodyPr wrap="square" rtlCol="0">
            <a:spAutoFit/>
          </a:bodyPr>
          <a:lstStyle/>
          <a:p>
            <a:r>
              <a:rPr lang="en-US" altLang="zh-TW" sz="2000" dirty="0" smtClean="0">
                <a:solidFill>
                  <a:srgbClr val="075295"/>
                </a:solidFill>
                <a:latin typeface="標楷體" panose="03000509000000000000" pitchFamily="65" charset="-120"/>
                <a:ea typeface="標楷體" panose="03000509000000000000" pitchFamily="65" charset="-120"/>
                <a:cs typeface="Times New Roman"/>
              </a:rPr>
              <a:t>I-30</a:t>
            </a:r>
            <a:endParaRPr lang="zh-TW" altLang="en-US" sz="2000" dirty="0">
              <a:latin typeface="標楷體" panose="03000509000000000000" pitchFamily="65" charset="-120"/>
              <a:ea typeface="標楷體" panose="03000509000000000000" pitchFamily="65" charset="-120"/>
              <a:cs typeface="Times New Roman"/>
            </a:endParaRPr>
          </a:p>
          <a:p>
            <a:endParaRPr lang="zh-TW" altLang="en-US" sz="2000" dirty="0"/>
          </a:p>
        </p:txBody>
      </p:sp>
    </p:spTree>
    <p:extLst>
      <p:ext uri="{BB962C8B-B14F-4D97-AF65-F5344CB8AC3E}">
        <p14:creationId xmlns:p14="http://schemas.microsoft.com/office/powerpoint/2010/main" val="1891538383"/>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1520792" y="1371600"/>
            <a:ext cx="6708808" cy="2983230"/>
          </a:xfrm>
        </p:spPr>
        <p:txBody>
          <a:bodyPr/>
          <a:lstStyle/>
          <a:p>
            <a:r>
              <a:rPr lang="zh-TW" altLang="zh-TW" dirty="0"/>
              <a:t>需求量</a:t>
            </a:r>
            <a:endParaRPr lang="zh-TW" altLang="en-US" dirty="0"/>
          </a:p>
        </p:txBody>
      </p:sp>
      <p:sp>
        <p:nvSpPr>
          <p:cNvPr id="3" name="文字版面配置區 2"/>
          <p:cNvSpPr>
            <a:spLocks noGrp="1"/>
          </p:cNvSpPr>
          <p:nvPr>
            <p:ph type="body" idx="1"/>
          </p:nvPr>
        </p:nvSpPr>
        <p:spPr>
          <a:xfrm>
            <a:off x="2514600" y="3844173"/>
            <a:ext cx="4876801" cy="4526280"/>
          </a:xfrm>
        </p:spPr>
        <p:txBody>
          <a:bodyPr/>
          <a:lstStyle/>
          <a:p>
            <a:r>
              <a:rPr lang="en-US" altLang="zh-TW" dirty="0" err="1"/>
              <a:t>xūqiúliàng</a:t>
            </a:r>
            <a:endParaRPr lang="zh-TW" altLang="en-US" dirty="0"/>
          </a:p>
        </p:txBody>
      </p:sp>
      <p:sp>
        <p:nvSpPr>
          <p:cNvPr id="4" name="文字版面配置區 3"/>
          <p:cNvSpPr>
            <a:spLocks noGrp="1"/>
          </p:cNvSpPr>
          <p:nvPr>
            <p:ph type="body" sz="quarter" idx="10"/>
          </p:nvPr>
        </p:nvSpPr>
        <p:spPr>
          <a:xfrm>
            <a:off x="685800" y="5661226"/>
            <a:ext cx="7543800" cy="892175"/>
          </a:xfrm>
        </p:spPr>
        <p:txBody>
          <a:bodyPr/>
          <a:lstStyle/>
          <a:p>
            <a:r>
              <a:rPr lang="en-US" altLang="zh-TW" dirty="0" smtClean="0"/>
              <a:t>(</a:t>
            </a:r>
            <a:r>
              <a:rPr lang="en-US" altLang="zh-TW" dirty="0"/>
              <a:t>N</a:t>
            </a:r>
            <a:r>
              <a:rPr lang="en-US" altLang="zh-TW" dirty="0" smtClean="0"/>
              <a:t>) </a:t>
            </a:r>
            <a:r>
              <a:rPr lang="en-US" altLang="zh-TW" dirty="0"/>
              <a:t>level of demand (-</a:t>
            </a:r>
            <a:r>
              <a:rPr lang="zh-TW" altLang="zh-TW" dirty="0"/>
              <a:t>量</a:t>
            </a:r>
            <a:r>
              <a:rPr lang="en-US" altLang="zh-TW" dirty="0"/>
              <a:t>, -</a:t>
            </a:r>
            <a:r>
              <a:rPr lang="en-US" altLang="zh-TW" dirty="0" err="1"/>
              <a:t>liàng</a:t>
            </a:r>
            <a:r>
              <a:rPr lang="en-US" altLang="zh-TW" dirty="0"/>
              <a:t>, N, quantity)</a:t>
            </a:r>
            <a:endParaRPr lang="zh-TW" altLang="en-US" dirty="0"/>
          </a:p>
        </p:txBody>
      </p:sp>
      <p:sp>
        <p:nvSpPr>
          <p:cNvPr id="5" name="文字方塊 4"/>
          <p:cNvSpPr txBox="1"/>
          <p:nvPr/>
        </p:nvSpPr>
        <p:spPr>
          <a:xfrm>
            <a:off x="8153400" y="914400"/>
            <a:ext cx="1219200" cy="707886"/>
          </a:xfrm>
          <a:prstGeom prst="rect">
            <a:avLst/>
          </a:prstGeom>
          <a:noFill/>
        </p:spPr>
        <p:txBody>
          <a:bodyPr wrap="square" rtlCol="0">
            <a:spAutoFit/>
          </a:bodyPr>
          <a:lstStyle/>
          <a:p>
            <a:r>
              <a:rPr lang="en-US" altLang="zh-TW" sz="2000" dirty="0" smtClean="0">
                <a:solidFill>
                  <a:srgbClr val="075295"/>
                </a:solidFill>
                <a:latin typeface="標楷體" panose="03000509000000000000" pitchFamily="65" charset="-120"/>
                <a:ea typeface="標楷體" panose="03000509000000000000" pitchFamily="65" charset="-120"/>
                <a:cs typeface="Times New Roman"/>
              </a:rPr>
              <a:t>I-31</a:t>
            </a:r>
            <a:endParaRPr lang="zh-TW" altLang="en-US" sz="2000" dirty="0">
              <a:latin typeface="標楷體" panose="03000509000000000000" pitchFamily="65" charset="-120"/>
              <a:ea typeface="標楷體" panose="03000509000000000000" pitchFamily="65" charset="-120"/>
              <a:cs typeface="Times New Roman"/>
            </a:endParaRPr>
          </a:p>
          <a:p>
            <a:endParaRPr lang="zh-TW" altLang="en-US" sz="2000" dirty="0"/>
          </a:p>
        </p:txBody>
      </p:sp>
    </p:spTree>
    <p:extLst>
      <p:ext uri="{BB962C8B-B14F-4D97-AF65-F5344CB8AC3E}">
        <p14:creationId xmlns:p14="http://schemas.microsoft.com/office/powerpoint/2010/main" val="3814868987"/>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2895600" y="1268343"/>
            <a:ext cx="6708808" cy="2983230"/>
          </a:xfrm>
        </p:spPr>
        <p:txBody>
          <a:bodyPr/>
          <a:lstStyle/>
          <a:p>
            <a:r>
              <a:rPr lang="zh-TW" altLang="zh-TW" dirty="0" smtClean="0"/>
              <a:t>极</a:t>
            </a:r>
            <a:endParaRPr lang="zh-TW" altLang="en-US" dirty="0"/>
          </a:p>
        </p:txBody>
      </p:sp>
      <p:sp>
        <p:nvSpPr>
          <p:cNvPr id="3" name="文字版面配置區 2"/>
          <p:cNvSpPr>
            <a:spLocks noGrp="1"/>
          </p:cNvSpPr>
          <p:nvPr>
            <p:ph type="body" idx="1"/>
          </p:nvPr>
        </p:nvSpPr>
        <p:spPr>
          <a:xfrm>
            <a:off x="3581400" y="3844173"/>
            <a:ext cx="4876801" cy="4526280"/>
          </a:xfrm>
        </p:spPr>
        <p:txBody>
          <a:bodyPr/>
          <a:lstStyle/>
          <a:p>
            <a:r>
              <a:rPr lang="en-US" altLang="zh-TW" dirty="0" err="1"/>
              <a:t>jí</a:t>
            </a:r>
            <a:r>
              <a:rPr lang="en-US" altLang="zh-TW" dirty="0"/>
              <a:t> </a:t>
            </a:r>
            <a:endParaRPr lang="zh-TW" altLang="en-US" dirty="0"/>
          </a:p>
        </p:txBody>
      </p:sp>
      <p:sp>
        <p:nvSpPr>
          <p:cNvPr id="4" name="文字版面配置區 3"/>
          <p:cNvSpPr>
            <a:spLocks noGrp="1"/>
          </p:cNvSpPr>
          <p:nvPr>
            <p:ph type="body" sz="quarter" idx="10"/>
          </p:nvPr>
        </p:nvSpPr>
        <p:spPr>
          <a:xfrm>
            <a:off x="685800" y="5661226"/>
            <a:ext cx="7543800" cy="892175"/>
          </a:xfrm>
        </p:spPr>
        <p:txBody>
          <a:bodyPr/>
          <a:lstStyle/>
          <a:p>
            <a:r>
              <a:rPr lang="en-US" altLang="zh-TW" dirty="0" smtClean="0"/>
              <a:t>(</a:t>
            </a:r>
            <a:r>
              <a:rPr lang="en-US" altLang="zh-TW" dirty="0" err="1"/>
              <a:t>Adv</a:t>
            </a:r>
            <a:r>
              <a:rPr lang="en-US" altLang="zh-TW" dirty="0" smtClean="0"/>
              <a:t>) </a:t>
            </a:r>
            <a:r>
              <a:rPr lang="en-US" altLang="zh-TW" dirty="0"/>
              <a:t>highly, extremely</a:t>
            </a:r>
            <a:endParaRPr lang="zh-TW" altLang="en-US" dirty="0"/>
          </a:p>
        </p:txBody>
      </p:sp>
      <p:sp>
        <p:nvSpPr>
          <p:cNvPr id="5" name="文字方塊 4"/>
          <p:cNvSpPr txBox="1"/>
          <p:nvPr/>
        </p:nvSpPr>
        <p:spPr>
          <a:xfrm>
            <a:off x="8153400" y="914400"/>
            <a:ext cx="1219200" cy="707886"/>
          </a:xfrm>
          <a:prstGeom prst="rect">
            <a:avLst/>
          </a:prstGeom>
          <a:noFill/>
        </p:spPr>
        <p:txBody>
          <a:bodyPr wrap="square" rtlCol="0">
            <a:spAutoFit/>
          </a:bodyPr>
          <a:lstStyle/>
          <a:p>
            <a:r>
              <a:rPr lang="en-US" altLang="zh-TW" sz="2000" dirty="0" smtClean="0">
                <a:solidFill>
                  <a:srgbClr val="075295"/>
                </a:solidFill>
                <a:latin typeface="標楷體" panose="03000509000000000000" pitchFamily="65" charset="-120"/>
                <a:ea typeface="標楷體" panose="03000509000000000000" pitchFamily="65" charset="-120"/>
                <a:cs typeface="Times New Roman"/>
              </a:rPr>
              <a:t>I-32</a:t>
            </a:r>
            <a:endParaRPr lang="zh-TW" altLang="en-US" sz="2000" dirty="0">
              <a:latin typeface="標楷體" panose="03000509000000000000" pitchFamily="65" charset="-120"/>
              <a:ea typeface="標楷體" panose="03000509000000000000" pitchFamily="65" charset="-120"/>
              <a:cs typeface="Times New Roman"/>
            </a:endParaRPr>
          </a:p>
          <a:p>
            <a:endParaRPr lang="zh-TW" altLang="en-US" sz="2000" dirty="0"/>
          </a:p>
        </p:txBody>
      </p:sp>
    </p:spTree>
    <p:extLst>
      <p:ext uri="{BB962C8B-B14F-4D97-AF65-F5344CB8AC3E}">
        <p14:creationId xmlns:p14="http://schemas.microsoft.com/office/powerpoint/2010/main" val="1225671772"/>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685800" y="1283970"/>
            <a:ext cx="8461408" cy="2983230"/>
          </a:xfrm>
        </p:spPr>
        <p:txBody>
          <a:bodyPr/>
          <a:lstStyle/>
          <a:p>
            <a:r>
              <a:rPr lang="zh-TW" altLang="zh-TW" dirty="0" smtClean="0"/>
              <a:t>供不应求</a:t>
            </a:r>
            <a:endParaRPr lang="zh-TW" altLang="en-US" dirty="0"/>
          </a:p>
        </p:txBody>
      </p:sp>
      <p:sp>
        <p:nvSpPr>
          <p:cNvPr id="3" name="文字版面配置區 2"/>
          <p:cNvSpPr>
            <a:spLocks noGrp="1"/>
          </p:cNvSpPr>
          <p:nvPr>
            <p:ph type="body" idx="1"/>
          </p:nvPr>
        </p:nvSpPr>
        <p:spPr>
          <a:xfrm>
            <a:off x="1600201" y="3855720"/>
            <a:ext cx="6400800" cy="4526280"/>
          </a:xfrm>
        </p:spPr>
        <p:txBody>
          <a:bodyPr/>
          <a:lstStyle/>
          <a:p>
            <a:r>
              <a:rPr lang="en-US" altLang="zh-TW" dirty="0" err="1"/>
              <a:t>gōngbú</a:t>
            </a:r>
            <a:r>
              <a:rPr lang="en-US" altLang="zh-TW" dirty="0"/>
              <a:t> </a:t>
            </a:r>
            <a:r>
              <a:rPr lang="en-US" altLang="zh-TW" dirty="0" err="1"/>
              <a:t>yìngqiú</a:t>
            </a:r>
            <a:endParaRPr lang="zh-TW" altLang="en-US" dirty="0"/>
          </a:p>
        </p:txBody>
      </p:sp>
      <p:sp>
        <p:nvSpPr>
          <p:cNvPr id="4" name="文字版面配置區 3"/>
          <p:cNvSpPr>
            <a:spLocks noGrp="1"/>
          </p:cNvSpPr>
          <p:nvPr>
            <p:ph type="body" sz="quarter" idx="10"/>
          </p:nvPr>
        </p:nvSpPr>
        <p:spPr>
          <a:xfrm>
            <a:off x="685800" y="5661226"/>
            <a:ext cx="7543800" cy="892175"/>
          </a:xfrm>
        </p:spPr>
        <p:txBody>
          <a:bodyPr/>
          <a:lstStyle/>
          <a:p>
            <a:r>
              <a:rPr lang="en-US" altLang="zh-TW" dirty="0" smtClean="0"/>
              <a:t>(</a:t>
            </a:r>
            <a:r>
              <a:rPr lang="en-US" altLang="zh-TW" dirty="0"/>
              <a:t>Id</a:t>
            </a:r>
            <a:r>
              <a:rPr lang="en-US" altLang="zh-TW" dirty="0" smtClean="0"/>
              <a:t>) </a:t>
            </a:r>
            <a:r>
              <a:rPr lang="en-US" altLang="zh-TW" dirty="0"/>
              <a:t>supply cannot keep up with demand</a:t>
            </a:r>
            <a:endParaRPr lang="zh-TW" altLang="en-US" dirty="0"/>
          </a:p>
        </p:txBody>
      </p:sp>
      <p:sp>
        <p:nvSpPr>
          <p:cNvPr id="5" name="文字方塊 4"/>
          <p:cNvSpPr txBox="1"/>
          <p:nvPr/>
        </p:nvSpPr>
        <p:spPr>
          <a:xfrm>
            <a:off x="8153400" y="914400"/>
            <a:ext cx="1219200" cy="707886"/>
          </a:xfrm>
          <a:prstGeom prst="rect">
            <a:avLst/>
          </a:prstGeom>
          <a:noFill/>
        </p:spPr>
        <p:txBody>
          <a:bodyPr wrap="square" rtlCol="0">
            <a:spAutoFit/>
          </a:bodyPr>
          <a:lstStyle/>
          <a:p>
            <a:r>
              <a:rPr lang="en-US" altLang="zh-TW" sz="2000" dirty="0" smtClean="0">
                <a:solidFill>
                  <a:srgbClr val="075295"/>
                </a:solidFill>
                <a:latin typeface="標楷體" panose="03000509000000000000" pitchFamily="65" charset="-120"/>
                <a:ea typeface="標楷體" panose="03000509000000000000" pitchFamily="65" charset="-120"/>
                <a:cs typeface="Times New Roman"/>
              </a:rPr>
              <a:t>I-33</a:t>
            </a:r>
            <a:endParaRPr lang="zh-TW" altLang="en-US" sz="2000" dirty="0">
              <a:latin typeface="標楷體" panose="03000509000000000000" pitchFamily="65" charset="-120"/>
              <a:ea typeface="標楷體" panose="03000509000000000000" pitchFamily="65" charset="-120"/>
              <a:cs typeface="Times New Roman"/>
            </a:endParaRPr>
          </a:p>
          <a:p>
            <a:endParaRPr lang="zh-TW" altLang="en-US" sz="2000" dirty="0"/>
          </a:p>
        </p:txBody>
      </p:sp>
    </p:spTree>
    <p:extLst>
      <p:ext uri="{BB962C8B-B14F-4D97-AF65-F5344CB8AC3E}">
        <p14:creationId xmlns:p14="http://schemas.microsoft.com/office/powerpoint/2010/main" val="178848912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zh-TW" dirty="0" smtClean="0"/>
              <a:t>专精</a:t>
            </a:r>
            <a:endParaRPr lang="zh-TW" altLang="en-US" dirty="0"/>
          </a:p>
        </p:txBody>
      </p:sp>
      <p:sp>
        <p:nvSpPr>
          <p:cNvPr id="3" name="文字版面配置區 2"/>
          <p:cNvSpPr>
            <a:spLocks noGrp="1"/>
          </p:cNvSpPr>
          <p:nvPr>
            <p:ph type="body" idx="1"/>
          </p:nvPr>
        </p:nvSpPr>
        <p:spPr/>
        <p:txBody>
          <a:bodyPr/>
          <a:lstStyle/>
          <a:p>
            <a:r>
              <a:rPr lang="en-US" altLang="zh-TW" dirty="0" err="1"/>
              <a:t>zhuānjīng</a:t>
            </a:r>
            <a:r>
              <a:rPr lang="en-US" altLang="zh-TW" dirty="0"/>
              <a:t> </a:t>
            </a:r>
            <a:endParaRPr lang="zh-TW" altLang="en-US" dirty="0"/>
          </a:p>
        </p:txBody>
      </p:sp>
      <p:sp>
        <p:nvSpPr>
          <p:cNvPr id="4" name="文字版面配置區 3"/>
          <p:cNvSpPr>
            <a:spLocks noGrp="1"/>
          </p:cNvSpPr>
          <p:nvPr>
            <p:ph type="body" sz="quarter" idx="10"/>
          </p:nvPr>
        </p:nvSpPr>
        <p:spPr/>
        <p:txBody>
          <a:bodyPr/>
          <a:lstStyle/>
          <a:p>
            <a:r>
              <a:rPr lang="en-US" altLang="zh-TW" dirty="0" smtClean="0"/>
              <a:t>(Vs)</a:t>
            </a:r>
            <a:r>
              <a:rPr lang="zh-TW" altLang="en-US" dirty="0" smtClean="0"/>
              <a:t> </a:t>
            </a:r>
            <a:r>
              <a:rPr lang="en-US" altLang="zh-TW" dirty="0"/>
              <a:t>specialized, as an expert</a:t>
            </a:r>
            <a:endParaRPr lang="zh-TW" altLang="zh-TW" dirty="0"/>
          </a:p>
          <a:p>
            <a:endParaRPr lang="zh-TW" altLang="en-US" dirty="0"/>
          </a:p>
        </p:txBody>
      </p:sp>
      <p:sp>
        <p:nvSpPr>
          <p:cNvPr id="6" name="文字方塊 5"/>
          <p:cNvSpPr txBox="1"/>
          <p:nvPr/>
        </p:nvSpPr>
        <p:spPr>
          <a:xfrm>
            <a:off x="8077200" y="930027"/>
            <a:ext cx="1219200" cy="707886"/>
          </a:xfrm>
          <a:prstGeom prst="rect">
            <a:avLst/>
          </a:prstGeom>
          <a:noFill/>
        </p:spPr>
        <p:txBody>
          <a:bodyPr wrap="square" rtlCol="0">
            <a:spAutoFit/>
          </a:bodyPr>
          <a:lstStyle/>
          <a:p>
            <a:r>
              <a:rPr lang="en-US" altLang="zh-TW" sz="2000" dirty="0" smtClean="0">
                <a:solidFill>
                  <a:srgbClr val="075295"/>
                </a:solidFill>
                <a:latin typeface="標楷體" panose="03000509000000000000" pitchFamily="65" charset="-120"/>
                <a:ea typeface="標楷體" panose="03000509000000000000" pitchFamily="65" charset="-120"/>
                <a:cs typeface="Times New Roman"/>
              </a:rPr>
              <a:t>I-</a:t>
            </a:r>
            <a:r>
              <a:rPr lang="zh-TW" altLang="en-US" sz="2000" dirty="0" smtClean="0">
                <a:solidFill>
                  <a:srgbClr val="075295"/>
                </a:solidFill>
                <a:latin typeface="標楷體" panose="03000509000000000000" pitchFamily="65" charset="-120"/>
                <a:ea typeface="標楷體" panose="03000509000000000000" pitchFamily="65" charset="-120"/>
                <a:cs typeface="Times New Roman"/>
              </a:rPr>
              <a:t>摘</a:t>
            </a:r>
            <a:r>
              <a:rPr lang="en-US" altLang="zh-TW" sz="2000" dirty="0" smtClean="0">
                <a:solidFill>
                  <a:srgbClr val="075295"/>
                </a:solidFill>
                <a:latin typeface="標楷體" panose="03000509000000000000" pitchFamily="65" charset="-120"/>
                <a:ea typeface="標楷體" panose="03000509000000000000" pitchFamily="65" charset="-120"/>
                <a:cs typeface="Times New Roman"/>
              </a:rPr>
              <a:t>-3</a:t>
            </a:r>
            <a:endParaRPr lang="zh-TW" altLang="en-US" sz="2000" dirty="0">
              <a:latin typeface="標楷體" panose="03000509000000000000" pitchFamily="65" charset="-120"/>
              <a:ea typeface="標楷體" panose="03000509000000000000" pitchFamily="65" charset="-120"/>
              <a:cs typeface="Times New Roman"/>
            </a:endParaRPr>
          </a:p>
          <a:p>
            <a:endParaRPr lang="zh-TW" altLang="en-US" sz="2000" dirty="0"/>
          </a:p>
        </p:txBody>
      </p:sp>
    </p:spTree>
    <p:extLst>
      <p:ext uri="{BB962C8B-B14F-4D97-AF65-F5344CB8AC3E}">
        <p14:creationId xmlns:p14="http://schemas.microsoft.com/office/powerpoint/2010/main" val="579097939"/>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zh-TW" dirty="0" smtClean="0"/>
              <a:t>贡献</a:t>
            </a:r>
            <a:endParaRPr lang="zh-TW" altLang="en-US" dirty="0"/>
          </a:p>
        </p:txBody>
      </p:sp>
      <p:sp>
        <p:nvSpPr>
          <p:cNvPr id="3" name="文字版面配置區 2"/>
          <p:cNvSpPr>
            <a:spLocks noGrp="1"/>
          </p:cNvSpPr>
          <p:nvPr>
            <p:ph type="body" idx="1"/>
          </p:nvPr>
        </p:nvSpPr>
        <p:spPr>
          <a:xfrm>
            <a:off x="2743200" y="3657600"/>
            <a:ext cx="4876801" cy="4526280"/>
          </a:xfrm>
        </p:spPr>
        <p:txBody>
          <a:bodyPr/>
          <a:lstStyle/>
          <a:p>
            <a:r>
              <a:rPr lang="en-US" altLang="zh-TW" dirty="0" err="1"/>
              <a:t>gòngxiàn</a:t>
            </a:r>
            <a:r>
              <a:rPr lang="en-US" altLang="zh-TW" dirty="0"/>
              <a:t> </a:t>
            </a:r>
            <a:endParaRPr lang="zh-TW" altLang="en-US" dirty="0"/>
          </a:p>
        </p:txBody>
      </p:sp>
      <p:sp>
        <p:nvSpPr>
          <p:cNvPr id="4" name="文字版面配置區 3"/>
          <p:cNvSpPr>
            <a:spLocks noGrp="1"/>
          </p:cNvSpPr>
          <p:nvPr>
            <p:ph type="body" sz="quarter" idx="10"/>
          </p:nvPr>
        </p:nvSpPr>
        <p:spPr>
          <a:xfrm>
            <a:off x="685800" y="5661226"/>
            <a:ext cx="7543800" cy="892175"/>
          </a:xfrm>
        </p:spPr>
        <p:txBody>
          <a:bodyPr/>
          <a:lstStyle/>
          <a:p>
            <a:r>
              <a:rPr lang="en-US" altLang="zh-TW" dirty="0" smtClean="0"/>
              <a:t>(</a:t>
            </a:r>
            <a:r>
              <a:rPr lang="en-US" altLang="zh-TW" dirty="0"/>
              <a:t>N</a:t>
            </a:r>
            <a:r>
              <a:rPr lang="en-US" altLang="zh-TW" dirty="0" smtClean="0"/>
              <a:t>) </a:t>
            </a:r>
            <a:r>
              <a:rPr lang="en-US" altLang="zh-TW" dirty="0"/>
              <a:t>contribution</a:t>
            </a:r>
            <a:endParaRPr lang="zh-TW" altLang="en-US" dirty="0"/>
          </a:p>
        </p:txBody>
      </p:sp>
      <p:sp>
        <p:nvSpPr>
          <p:cNvPr id="5" name="文字方塊 4"/>
          <p:cNvSpPr txBox="1"/>
          <p:nvPr/>
        </p:nvSpPr>
        <p:spPr>
          <a:xfrm>
            <a:off x="8153400" y="914400"/>
            <a:ext cx="1219200" cy="707886"/>
          </a:xfrm>
          <a:prstGeom prst="rect">
            <a:avLst/>
          </a:prstGeom>
          <a:noFill/>
        </p:spPr>
        <p:txBody>
          <a:bodyPr wrap="square" rtlCol="0">
            <a:spAutoFit/>
          </a:bodyPr>
          <a:lstStyle/>
          <a:p>
            <a:r>
              <a:rPr lang="en-US" altLang="zh-TW" sz="2000" dirty="0" smtClean="0">
                <a:solidFill>
                  <a:srgbClr val="075295"/>
                </a:solidFill>
                <a:latin typeface="標楷體" panose="03000509000000000000" pitchFamily="65" charset="-120"/>
                <a:ea typeface="標楷體" panose="03000509000000000000" pitchFamily="65" charset="-120"/>
                <a:cs typeface="Times New Roman"/>
              </a:rPr>
              <a:t>I-34</a:t>
            </a:r>
            <a:endParaRPr lang="zh-TW" altLang="en-US" sz="2000" dirty="0">
              <a:latin typeface="標楷體" panose="03000509000000000000" pitchFamily="65" charset="-120"/>
              <a:ea typeface="標楷體" panose="03000509000000000000" pitchFamily="65" charset="-120"/>
              <a:cs typeface="Times New Roman"/>
            </a:endParaRPr>
          </a:p>
          <a:p>
            <a:endParaRPr lang="zh-TW" altLang="en-US" sz="2000" dirty="0"/>
          </a:p>
        </p:txBody>
      </p:sp>
    </p:spTree>
    <p:extLst>
      <p:ext uri="{BB962C8B-B14F-4D97-AF65-F5344CB8AC3E}">
        <p14:creationId xmlns:p14="http://schemas.microsoft.com/office/powerpoint/2010/main" val="1001037834"/>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zh-TW" dirty="0"/>
              <a:t>根源</a:t>
            </a:r>
            <a:endParaRPr lang="zh-TW" altLang="en-US" dirty="0"/>
          </a:p>
        </p:txBody>
      </p:sp>
      <p:sp>
        <p:nvSpPr>
          <p:cNvPr id="3" name="文字版面配置區 2"/>
          <p:cNvSpPr>
            <a:spLocks noGrp="1"/>
          </p:cNvSpPr>
          <p:nvPr>
            <p:ph type="body" idx="1"/>
          </p:nvPr>
        </p:nvSpPr>
        <p:spPr>
          <a:xfrm>
            <a:off x="2895600" y="3844173"/>
            <a:ext cx="4876801" cy="4526280"/>
          </a:xfrm>
        </p:spPr>
        <p:txBody>
          <a:bodyPr/>
          <a:lstStyle/>
          <a:p>
            <a:r>
              <a:rPr lang="en-US" altLang="zh-TW" dirty="0" err="1"/>
              <a:t>gēnyuán</a:t>
            </a:r>
            <a:r>
              <a:rPr lang="en-US" altLang="zh-TW" dirty="0"/>
              <a:t> </a:t>
            </a:r>
            <a:endParaRPr lang="zh-TW" altLang="en-US" dirty="0"/>
          </a:p>
        </p:txBody>
      </p:sp>
      <p:sp>
        <p:nvSpPr>
          <p:cNvPr id="4" name="文字版面配置區 3"/>
          <p:cNvSpPr>
            <a:spLocks noGrp="1"/>
          </p:cNvSpPr>
          <p:nvPr>
            <p:ph type="body" sz="quarter" idx="10"/>
          </p:nvPr>
        </p:nvSpPr>
        <p:spPr>
          <a:xfrm>
            <a:off x="685800" y="5661226"/>
            <a:ext cx="7543800" cy="892175"/>
          </a:xfrm>
        </p:spPr>
        <p:txBody>
          <a:bodyPr/>
          <a:lstStyle/>
          <a:p>
            <a:r>
              <a:rPr lang="en-US" altLang="zh-TW" dirty="0" smtClean="0"/>
              <a:t>(</a:t>
            </a:r>
            <a:r>
              <a:rPr lang="en-US" altLang="zh-TW" dirty="0"/>
              <a:t>N</a:t>
            </a:r>
            <a:r>
              <a:rPr lang="en-US" altLang="zh-TW" dirty="0" smtClean="0"/>
              <a:t>) </a:t>
            </a:r>
            <a:r>
              <a:rPr lang="en-US" altLang="zh-TW" dirty="0"/>
              <a:t>source</a:t>
            </a:r>
            <a:endParaRPr lang="zh-TW" altLang="en-US" dirty="0"/>
          </a:p>
        </p:txBody>
      </p:sp>
      <p:sp>
        <p:nvSpPr>
          <p:cNvPr id="5" name="文字方塊 4"/>
          <p:cNvSpPr txBox="1"/>
          <p:nvPr/>
        </p:nvSpPr>
        <p:spPr>
          <a:xfrm>
            <a:off x="8153400" y="914400"/>
            <a:ext cx="1219200" cy="707886"/>
          </a:xfrm>
          <a:prstGeom prst="rect">
            <a:avLst/>
          </a:prstGeom>
          <a:noFill/>
        </p:spPr>
        <p:txBody>
          <a:bodyPr wrap="square" rtlCol="0">
            <a:spAutoFit/>
          </a:bodyPr>
          <a:lstStyle/>
          <a:p>
            <a:r>
              <a:rPr lang="en-US" altLang="zh-TW" sz="2000" dirty="0" smtClean="0">
                <a:solidFill>
                  <a:srgbClr val="075295"/>
                </a:solidFill>
                <a:latin typeface="標楷體" panose="03000509000000000000" pitchFamily="65" charset="-120"/>
                <a:ea typeface="標楷體" panose="03000509000000000000" pitchFamily="65" charset="-120"/>
                <a:cs typeface="Times New Roman"/>
              </a:rPr>
              <a:t>I-35</a:t>
            </a:r>
            <a:endParaRPr lang="zh-TW" altLang="en-US" sz="2000" dirty="0">
              <a:latin typeface="標楷體" panose="03000509000000000000" pitchFamily="65" charset="-120"/>
              <a:ea typeface="標楷體" panose="03000509000000000000" pitchFamily="65" charset="-120"/>
              <a:cs typeface="Times New Roman"/>
            </a:endParaRPr>
          </a:p>
          <a:p>
            <a:endParaRPr lang="zh-TW" altLang="en-US" sz="2000" dirty="0"/>
          </a:p>
        </p:txBody>
      </p:sp>
    </p:spTree>
    <p:extLst>
      <p:ext uri="{BB962C8B-B14F-4D97-AF65-F5344CB8AC3E}">
        <p14:creationId xmlns:p14="http://schemas.microsoft.com/office/powerpoint/2010/main" val="3592358020"/>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zh-TW" dirty="0" smtClean="0"/>
              <a:t>从而</a:t>
            </a:r>
            <a:endParaRPr lang="zh-TW" altLang="en-US" dirty="0"/>
          </a:p>
        </p:txBody>
      </p:sp>
      <p:sp>
        <p:nvSpPr>
          <p:cNvPr id="3" name="文字版面配置區 2"/>
          <p:cNvSpPr>
            <a:spLocks noGrp="1"/>
          </p:cNvSpPr>
          <p:nvPr>
            <p:ph type="body" idx="1"/>
          </p:nvPr>
        </p:nvSpPr>
        <p:spPr/>
        <p:txBody>
          <a:bodyPr/>
          <a:lstStyle/>
          <a:p>
            <a:r>
              <a:rPr lang="en-US" altLang="zh-TW" dirty="0" err="1"/>
              <a:t>cóng’ér</a:t>
            </a:r>
            <a:endParaRPr lang="zh-TW" altLang="en-US" dirty="0"/>
          </a:p>
        </p:txBody>
      </p:sp>
      <p:sp>
        <p:nvSpPr>
          <p:cNvPr id="4" name="文字版面配置區 3"/>
          <p:cNvSpPr>
            <a:spLocks noGrp="1"/>
          </p:cNvSpPr>
          <p:nvPr>
            <p:ph type="body" sz="quarter" idx="10"/>
          </p:nvPr>
        </p:nvSpPr>
        <p:spPr>
          <a:xfrm>
            <a:off x="685800" y="5661226"/>
            <a:ext cx="7543800" cy="892175"/>
          </a:xfrm>
        </p:spPr>
        <p:txBody>
          <a:bodyPr/>
          <a:lstStyle/>
          <a:p>
            <a:r>
              <a:rPr lang="en-US" altLang="zh-TW" dirty="0" smtClean="0"/>
              <a:t>(</a:t>
            </a:r>
            <a:r>
              <a:rPr lang="en-US" altLang="zh-TW" dirty="0" err="1"/>
              <a:t>Conj</a:t>
            </a:r>
            <a:r>
              <a:rPr lang="en-US" altLang="zh-TW" dirty="0" smtClean="0"/>
              <a:t>) </a:t>
            </a:r>
            <a:r>
              <a:rPr lang="en-US" altLang="zh-TW" dirty="0"/>
              <a:t>therefore, as a result</a:t>
            </a:r>
            <a:endParaRPr lang="zh-TW" altLang="en-US" dirty="0"/>
          </a:p>
        </p:txBody>
      </p:sp>
      <p:sp>
        <p:nvSpPr>
          <p:cNvPr id="5" name="文字方塊 4"/>
          <p:cNvSpPr txBox="1"/>
          <p:nvPr/>
        </p:nvSpPr>
        <p:spPr>
          <a:xfrm>
            <a:off x="8153400" y="914400"/>
            <a:ext cx="1219200" cy="707886"/>
          </a:xfrm>
          <a:prstGeom prst="rect">
            <a:avLst/>
          </a:prstGeom>
          <a:noFill/>
        </p:spPr>
        <p:txBody>
          <a:bodyPr wrap="square" rtlCol="0">
            <a:spAutoFit/>
          </a:bodyPr>
          <a:lstStyle/>
          <a:p>
            <a:r>
              <a:rPr lang="en-US" altLang="zh-TW" sz="2000" dirty="0" smtClean="0">
                <a:solidFill>
                  <a:srgbClr val="075295"/>
                </a:solidFill>
                <a:latin typeface="標楷體" panose="03000509000000000000" pitchFamily="65" charset="-120"/>
                <a:ea typeface="標楷體" panose="03000509000000000000" pitchFamily="65" charset="-120"/>
                <a:cs typeface="Times New Roman"/>
              </a:rPr>
              <a:t>I-36</a:t>
            </a:r>
            <a:endParaRPr lang="zh-TW" altLang="en-US" sz="2000" dirty="0">
              <a:latin typeface="標楷體" panose="03000509000000000000" pitchFamily="65" charset="-120"/>
              <a:ea typeface="標楷體" panose="03000509000000000000" pitchFamily="65" charset="-120"/>
              <a:cs typeface="Times New Roman"/>
            </a:endParaRPr>
          </a:p>
          <a:p>
            <a:endParaRPr lang="zh-TW" altLang="en-US" sz="2000" dirty="0"/>
          </a:p>
        </p:txBody>
      </p:sp>
    </p:spTree>
    <p:extLst>
      <p:ext uri="{BB962C8B-B14F-4D97-AF65-F5344CB8AC3E}">
        <p14:creationId xmlns:p14="http://schemas.microsoft.com/office/powerpoint/2010/main" val="2475043717"/>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zh-TW" dirty="0"/>
              <a:t>人群</a:t>
            </a:r>
            <a:endParaRPr lang="zh-TW" altLang="en-US" dirty="0"/>
          </a:p>
        </p:txBody>
      </p:sp>
      <p:sp>
        <p:nvSpPr>
          <p:cNvPr id="3" name="文字版面配置區 2"/>
          <p:cNvSpPr>
            <a:spLocks noGrp="1"/>
          </p:cNvSpPr>
          <p:nvPr>
            <p:ph type="body" idx="1"/>
          </p:nvPr>
        </p:nvSpPr>
        <p:spPr/>
        <p:txBody>
          <a:bodyPr/>
          <a:lstStyle/>
          <a:p>
            <a:r>
              <a:rPr lang="en-US" altLang="zh-TW" dirty="0" err="1"/>
              <a:t>rénqún</a:t>
            </a:r>
            <a:endParaRPr lang="zh-TW" altLang="en-US" dirty="0"/>
          </a:p>
        </p:txBody>
      </p:sp>
      <p:sp>
        <p:nvSpPr>
          <p:cNvPr id="4" name="文字版面配置區 3"/>
          <p:cNvSpPr>
            <a:spLocks noGrp="1"/>
          </p:cNvSpPr>
          <p:nvPr>
            <p:ph type="body" sz="quarter" idx="10"/>
          </p:nvPr>
        </p:nvSpPr>
        <p:spPr>
          <a:xfrm>
            <a:off x="685800" y="5661226"/>
            <a:ext cx="7543800" cy="892175"/>
          </a:xfrm>
        </p:spPr>
        <p:txBody>
          <a:bodyPr/>
          <a:lstStyle/>
          <a:p>
            <a:r>
              <a:rPr lang="en-US" altLang="zh-TW" dirty="0" smtClean="0"/>
              <a:t>(</a:t>
            </a:r>
            <a:r>
              <a:rPr lang="en-US" altLang="zh-TW" dirty="0"/>
              <a:t>N</a:t>
            </a:r>
            <a:r>
              <a:rPr lang="en-US" altLang="zh-TW" dirty="0" smtClean="0"/>
              <a:t>) </a:t>
            </a:r>
            <a:r>
              <a:rPr lang="en-US" altLang="zh-TW" dirty="0"/>
              <a:t>crowd, the masses (people)</a:t>
            </a:r>
            <a:endParaRPr lang="zh-TW" altLang="zh-TW" dirty="0"/>
          </a:p>
        </p:txBody>
      </p:sp>
      <p:sp>
        <p:nvSpPr>
          <p:cNvPr id="5" name="文字方塊 4"/>
          <p:cNvSpPr txBox="1"/>
          <p:nvPr/>
        </p:nvSpPr>
        <p:spPr>
          <a:xfrm>
            <a:off x="8153400" y="914400"/>
            <a:ext cx="1219200" cy="707886"/>
          </a:xfrm>
          <a:prstGeom prst="rect">
            <a:avLst/>
          </a:prstGeom>
          <a:noFill/>
        </p:spPr>
        <p:txBody>
          <a:bodyPr wrap="square" rtlCol="0">
            <a:spAutoFit/>
          </a:bodyPr>
          <a:lstStyle/>
          <a:p>
            <a:r>
              <a:rPr lang="en-US" altLang="zh-TW" sz="2000" dirty="0" smtClean="0">
                <a:solidFill>
                  <a:srgbClr val="075295"/>
                </a:solidFill>
                <a:latin typeface="標楷體" panose="03000509000000000000" pitchFamily="65" charset="-120"/>
                <a:ea typeface="標楷體" panose="03000509000000000000" pitchFamily="65" charset="-120"/>
                <a:cs typeface="Times New Roman"/>
              </a:rPr>
              <a:t>I-37</a:t>
            </a:r>
            <a:endParaRPr lang="zh-TW" altLang="en-US" sz="2000" dirty="0">
              <a:latin typeface="標楷體" panose="03000509000000000000" pitchFamily="65" charset="-120"/>
              <a:ea typeface="標楷體" panose="03000509000000000000" pitchFamily="65" charset="-120"/>
              <a:cs typeface="Times New Roman"/>
            </a:endParaRPr>
          </a:p>
          <a:p>
            <a:endParaRPr lang="zh-TW" altLang="en-US" sz="2000" dirty="0"/>
          </a:p>
        </p:txBody>
      </p:sp>
    </p:spTree>
    <p:extLst>
      <p:ext uri="{BB962C8B-B14F-4D97-AF65-F5344CB8AC3E}">
        <p14:creationId xmlns:p14="http://schemas.microsoft.com/office/powerpoint/2010/main" val="3922933863"/>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685800" y="1283970"/>
            <a:ext cx="8461408" cy="2983230"/>
          </a:xfrm>
        </p:spPr>
        <p:txBody>
          <a:bodyPr/>
          <a:lstStyle/>
          <a:p>
            <a:r>
              <a:rPr lang="zh-TW" altLang="zh-TW" dirty="0" smtClean="0"/>
              <a:t>牛津大学</a:t>
            </a:r>
            <a:endParaRPr lang="zh-TW" altLang="en-US" dirty="0"/>
          </a:p>
        </p:txBody>
      </p:sp>
      <p:sp>
        <p:nvSpPr>
          <p:cNvPr id="3" name="文字版面配置區 2"/>
          <p:cNvSpPr>
            <a:spLocks noGrp="1"/>
          </p:cNvSpPr>
          <p:nvPr>
            <p:ph type="body" idx="1"/>
          </p:nvPr>
        </p:nvSpPr>
        <p:spPr>
          <a:xfrm>
            <a:off x="2209800" y="3581400"/>
            <a:ext cx="6172201" cy="4526280"/>
          </a:xfrm>
        </p:spPr>
        <p:txBody>
          <a:bodyPr/>
          <a:lstStyle/>
          <a:p>
            <a:r>
              <a:rPr lang="en-US" altLang="zh-TW" dirty="0" err="1"/>
              <a:t>Niújīn</a:t>
            </a:r>
            <a:r>
              <a:rPr lang="en-US" altLang="zh-TW" dirty="0"/>
              <a:t> </a:t>
            </a:r>
            <a:r>
              <a:rPr lang="en-US" altLang="zh-TW" dirty="0" err="1"/>
              <a:t>Dàxué</a:t>
            </a:r>
            <a:endParaRPr lang="zh-TW" altLang="en-US" dirty="0"/>
          </a:p>
        </p:txBody>
      </p:sp>
      <p:sp>
        <p:nvSpPr>
          <p:cNvPr id="4" name="文字版面配置區 3"/>
          <p:cNvSpPr>
            <a:spLocks noGrp="1"/>
          </p:cNvSpPr>
          <p:nvPr>
            <p:ph type="body" sz="quarter" idx="10"/>
          </p:nvPr>
        </p:nvSpPr>
        <p:spPr/>
        <p:txBody>
          <a:bodyPr/>
          <a:lstStyle/>
          <a:p>
            <a:r>
              <a:rPr lang="en-US" altLang="zh-TW" dirty="0"/>
              <a:t>Oxford University</a:t>
            </a:r>
            <a:endParaRPr lang="zh-TW" altLang="zh-TW" dirty="0"/>
          </a:p>
        </p:txBody>
      </p:sp>
      <p:sp>
        <p:nvSpPr>
          <p:cNvPr id="5" name="文字方塊 4"/>
          <p:cNvSpPr txBox="1"/>
          <p:nvPr/>
        </p:nvSpPr>
        <p:spPr>
          <a:xfrm>
            <a:off x="8077200" y="930027"/>
            <a:ext cx="1219200" cy="707886"/>
          </a:xfrm>
          <a:prstGeom prst="rect">
            <a:avLst/>
          </a:prstGeom>
          <a:noFill/>
        </p:spPr>
        <p:txBody>
          <a:bodyPr wrap="square" rtlCol="0">
            <a:spAutoFit/>
          </a:bodyPr>
          <a:lstStyle/>
          <a:p>
            <a:r>
              <a:rPr lang="en-US" altLang="zh-TW" sz="2000" dirty="0" smtClean="0">
                <a:solidFill>
                  <a:srgbClr val="075295"/>
                </a:solidFill>
                <a:latin typeface="標楷體" panose="03000509000000000000" pitchFamily="65" charset="-120"/>
                <a:ea typeface="標楷體" panose="03000509000000000000" pitchFamily="65" charset="-120"/>
                <a:cs typeface="Times New Roman"/>
              </a:rPr>
              <a:t>I-</a:t>
            </a:r>
            <a:r>
              <a:rPr lang="zh-TW" altLang="en-US" sz="2000" dirty="0" smtClean="0">
                <a:solidFill>
                  <a:srgbClr val="075295"/>
                </a:solidFill>
                <a:latin typeface="標楷體" panose="03000509000000000000" pitchFamily="65" charset="-120"/>
                <a:ea typeface="標楷體" panose="03000509000000000000" pitchFamily="65" charset="-120"/>
                <a:cs typeface="Times New Roman"/>
              </a:rPr>
              <a:t>专</a:t>
            </a:r>
            <a:r>
              <a:rPr lang="en-US" altLang="zh-TW" sz="2000" dirty="0" smtClean="0">
                <a:solidFill>
                  <a:srgbClr val="075295"/>
                </a:solidFill>
                <a:latin typeface="標楷體" panose="03000509000000000000" pitchFamily="65" charset="-120"/>
                <a:ea typeface="標楷體" panose="03000509000000000000" pitchFamily="65" charset="-120"/>
                <a:cs typeface="Times New Roman"/>
              </a:rPr>
              <a:t>-</a:t>
            </a:r>
            <a:r>
              <a:rPr lang="en-US" altLang="zh-TW" sz="2000" dirty="0" smtClean="0">
                <a:solidFill>
                  <a:srgbClr val="075295"/>
                </a:solidFill>
                <a:latin typeface="標楷體" panose="03000509000000000000" pitchFamily="65" charset="-120"/>
                <a:ea typeface="標楷體" panose="03000509000000000000" pitchFamily="65" charset="-120"/>
                <a:cs typeface="Times New Roman"/>
              </a:rPr>
              <a:t>1</a:t>
            </a:r>
            <a:endParaRPr lang="zh-TW" altLang="en-US" sz="2000" dirty="0">
              <a:latin typeface="標楷體" panose="03000509000000000000" pitchFamily="65" charset="-120"/>
              <a:ea typeface="標楷體" panose="03000509000000000000" pitchFamily="65" charset="-120"/>
              <a:cs typeface="Times New Roman"/>
            </a:endParaRPr>
          </a:p>
          <a:p>
            <a:endParaRPr lang="zh-TW" altLang="en-US" sz="2000" dirty="0"/>
          </a:p>
        </p:txBody>
      </p:sp>
    </p:spTree>
    <p:extLst>
      <p:ext uri="{BB962C8B-B14F-4D97-AF65-F5344CB8AC3E}">
        <p14:creationId xmlns:p14="http://schemas.microsoft.com/office/powerpoint/2010/main" val="2647208720"/>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685800" y="1790096"/>
            <a:ext cx="8309008" cy="2983230"/>
          </a:xfrm>
        </p:spPr>
        <p:txBody>
          <a:bodyPr/>
          <a:lstStyle/>
          <a:p>
            <a:r>
              <a:rPr lang="zh-TW" altLang="zh-TW" sz="10300" dirty="0" smtClean="0"/>
              <a:t>乔许．席尔佛</a:t>
            </a:r>
            <a:endParaRPr lang="zh-TW" altLang="en-US" sz="10300" dirty="0"/>
          </a:p>
        </p:txBody>
      </p:sp>
      <p:sp>
        <p:nvSpPr>
          <p:cNvPr id="3" name="文字版面配置區 2"/>
          <p:cNvSpPr>
            <a:spLocks noGrp="1"/>
          </p:cNvSpPr>
          <p:nvPr>
            <p:ph type="body" idx="1"/>
          </p:nvPr>
        </p:nvSpPr>
        <p:spPr>
          <a:xfrm>
            <a:off x="2133600" y="3398086"/>
            <a:ext cx="7604920" cy="4526280"/>
          </a:xfrm>
        </p:spPr>
        <p:txBody>
          <a:bodyPr/>
          <a:lstStyle/>
          <a:p>
            <a:r>
              <a:rPr lang="en-US" altLang="zh-TW" sz="6000" dirty="0" err="1"/>
              <a:t>Qiáoxǔ</a:t>
            </a:r>
            <a:r>
              <a:rPr lang="en-US" altLang="zh-TW" sz="6000" dirty="0"/>
              <a:t> </a:t>
            </a:r>
            <a:r>
              <a:rPr lang="en-US" altLang="zh-TW" sz="6000" dirty="0" err="1"/>
              <a:t>Xí’ěrfó</a:t>
            </a:r>
            <a:endParaRPr lang="zh-TW" altLang="en-US" sz="6000" dirty="0"/>
          </a:p>
        </p:txBody>
      </p:sp>
      <p:sp>
        <p:nvSpPr>
          <p:cNvPr id="4" name="文字版面配置區 3"/>
          <p:cNvSpPr>
            <a:spLocks noGrp="1"/>
          </p:cNvSpPr>
          <p:nvPr>
            <p:ph type="body" sz="quarter" idx="10"/>
          </p:nvPr>
        </p:nvSpPr>
        <p:spPr>
          <a:xfrm>
            <a:off x="685800" y="4507252"/>
            <a:ext cx="7772400" cy="892175"/>
          </a:xfrm>
        </p:spPr>
        <p:txBody>
          <a:bodyPr/>
          <a:lstStyle/>
          <a:p>
            <a:r>
              <a:rPr lang="en-US" altLang="zh-TW" sz="2400" dirty="0"/>
              <a:t>Professor Joshua Silver (a UK physicist whose discoveries have included a new way to change the curvature of lenses, and the chief executive of the Centre for Vision in the Developing World at the University of Oxford)</a:t>
            </a:r>
            <a:endParaRPr lang="zh-TW" altLang="en-US" sz="2400" dirty="0"/>
          </a:p>
        </p:txBody>
      </p:sp>
      <p:sp>
        <p:nvSpPr>
          <p:cNvPr id="6" name="文字方塊 5"/>
          <p:cNvSpPr txBox="1"/>
          <p:nvPr/>
        </p:nvSpPr>
        <p:spPr>
          <a:xfrm>
            <a:off x="8077200" y="902196"/>
            <a:ext cx="1219200" cy="707886"/>
          </a:xfrm>
          <a:prstGeom prst="rect">
            <a:avLst/>
          </a:prstGeom>
          <a:noFill/>
        </p:spPr>
        <p:txBody>
          <a:bodyPr wrap="square" rtlCol="0">
            <a:spAutoFit/>
          </a:bodyPr>
          <a:lstStyle/>
          <a:p>
            <a:r>
              <a:rPr lang="en-US" altLang="zh-TW" sz="2000" dirty="0" smtClean="0">
                <a:solidFill>
                  <a:srgbClr val="075295"/>
                </a:solidFill>
                <a:latin typeface="標楷體" panose="03000509000000000000" pitchFamily="65" charset="-120"/>
                <a:ea typeface="標楷體" panose="03000509000000000000" pitchFamily="65" charset="-120"/>
                <a:cs typeface="Times New Roman"/>
              </a:rPr>
              <a:t>I-</a:t>
            </a:r>
            <a:r>
              <a:rPr lang="zh-TW" altLang="en-US" sz="2000" dirty="0" smtClean="0">
                <a:solidFill>
                  <a:srgbClr val="075295"/>
                </a:solidFill>
                <a:latin typeface="標楷體" panose="03000509000000000000" pitchFamily="65" charset="-120"/>
                <a:ea typeface="標楷體" panose="03000509000000000000" pitchFamily="65" charset="-120"/>
                <a:cs typeface="Times New Roman"/>
              </a:rPr>
              <a:t>专</a:t>
            </a:r>
            <a:r>
              <a:rPr lang="en-US" altLang="zh-TW" sz="2000" dirty="0" smtClean="0">
                <a:solidFill>
                  <a:srgbClr val="075295"/>
                </a:solidFill>
                <a:latin typeface="標楷體" panose="03000509000000000000" pitchFamily="65" charset="-120"/>
                <a:ea typeface="標楷體" panose="03000509000000000000" pitchFamily="65" charset="-120"/>
                <a:cs typeface="Times New Roman"/>
              </a:rPr>
              <a:t>-</a:t>
            </a:r>
            <a:r>
              <a:rPr lang="en-US" altLang="zh-TW" sz="2000" dirty="0" smtClean="0">
                <a:solidFill>
                  <a:srgbClr val="075295"/>
                </a:solidFill>
                <a:latin typeface="標楷體" panose="03000509000000000000" pitchFamily="65" charset="-120"/>
                <a:ea typeface="標楷體" panose="03000509000000000000" pitchFamily="65" charset="-120"/>
                <a:cs typeface="Times New Roman"/>
              </a:rPr>
              <a:t>2</a:t>
            </a:r>
            <a:endParaRPr lang="zh-TW" altLang="en-US" sz="2000" dirty="0">
              <a:latin typeface="標楷體" panose="03000509000000000000" pitchFamily="65" charset="-120"/>
              <a:ea typeface="標楷體" panose="03000509000000000000" pitchFamily="65" charset="-120"/>
              <a:cs typeface="Times New Roman"/>
            </a:endParaRPr>
          </a:p>
          <a:p>
            <a:endParaRPr lang="zh-TW" altLang="en-US" sz="2000" dirty="0"/>
          </a:p>
        </p:txBody>
      </p:sp>
    </p:spTree>
    <p:extLst>
      <p:ext uri="{BB962C8B-B14F-4D97-AF65-F5344CB8AC3E}">
        <p14:creationId xmlns:p14="http://schemas.microsoft.com/office/powerpoint/2010/main" val="2908292979"/>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zh-TW" dirty="0" smtClean="0"/>
              <a:t>场所</a:t>
            </a:r>
            <a:endParaRPr lang="zh-TW" altLang="en-US" dirty="0"/>
          </a:p>
        </p:txBody>
      </p:sp>
      <p:sp>
        <p:nvSpPr>
          <p:cNvPr id="3" name="文字版面配置區 2"/>
          <p:cNvSpPr>
            <a:spLocks noGrp="1"/>
          </p:cNvSpPr>
          <p:nvPr>
            <p:ph type="body" idx="1"/>
          </p:nvPr>
        </p:nvSpPr>
        <p:spPr/>
        <p:txBody>
          <a:bodyPr/>
          <a:lstStyle/>
          <a:p>
            <a:r>
              <a:rPr lang="en-US" altLang="zh-TW" dirty="0" err="1"/>
              <a:t>chǎngsuǒ</a:t>
            </a:r>
            <a:r>
              <a:rPr lang="en-US" altLang="zh-TW" dirty="0"/>
              <a:t> </a:t>
            </a:r>
            <a:endParaRPr lang="zh-TW" altLang="en-US" dirty="0"/>
          </a:p>
        </p:txBody>
      </p:sp>
      <p:sp>
        <p:nvSpPr>
          <p:cNvPr id="4" name="文字版面配置區 3"/>
          <p:cNvSpPr>
            <a:spLocks noGrp="1"/>
          </p:cNvSpPr>
          <p:nvPr>
            <p:ph type="body" sz="quarter" idx="10"/>
          </p:nvPr>
        </p:nvSpPr>
        <p:spPr/>
        <p:txBody>
          <a:bodyPr/>
          <a:lstStyle/>
          <a:p>
            <a:r>
              <a:rPr lang="en-US" altLang="zh-TW" dirty="0" smtClean="0"/>
              <a:t>(</a:t>
            </a:r>
            <a:r>
              <a:rPr lang="en-US" altLang="zh-TW" dirty="0"/>
              <a:t>N</a:t>
            </a:r>
            <a:r>
              <a:rPr lang="en-US" altLang="zh-TW" dirty="0" smtClean="0"/>
              <a:t>) </a:t>
            </a:r>
            <a:r>
              <a:rPr lang="en-US" altLang="zh-TW" dirty="0"/>
              <a:t>location, venue</a:t>
            </a:r>
            <a:endParaRPr lang="zh-TW" altLang="zh-TW" dirty="0"/>
          </a:p>
          <a:p>
            <a:endParaRPr lang="zh-TW" altLang="zh-TW" dirty="0"/>
          </a:p>
          <a:p>
            <a:endParaRPr lang="zh-TW" altLang="en-US" dirty="0"/>
          </a:p>
        </p:txBody>
      </p:sp>
      <p:sp>
        <p:nvSpPr>
          <p:cNvPr id="5" name="文字方塊 4"/>
          <p:cNvSpPr txBox="1"/>
          <p:nvPr/>
        </p:nvSpPr>
        <p:spPr>
          <a:xfrm>
            <a:off x="8153400" y="914400"/>
            <a:ext cx="1219200" cy="707886"/>
          </a:xfrm>
          <a:prstGeom prst="rect">
            <a:avLst/>
          </a:prstGeom>
          <a:noFill/>
        </p:spPr>
        <p:txBody>
          <a:bodyPr wrap="square" rtlCol="0">
            <a:spAutoFit/>
          </a:bodyPr>
          <a:lstStyle/>
          <a:p>
            <a:r>
              <a:rPr lang="en-US" altLang="zh-TW" sz="2000" dirty="0" smtClean="0">
                <a:solidFill>
                  <a:srgbClr val="075295"/>
                </a:solidFill>
                <a:latin typeface="標楷體" panose="03000509000000000000" pitchFamily="65" charset="-120"/>
                <a:ea typeface="標楷體" panose="03000509000000000000" pitchFamily="65" charset="-120"/>
                <a:cs typeface="Times New Roman"/>
              </a:rPr>
              <a:t>II-1</a:t>
            </a:r>
            <a:endParaRPr lang="zh-TW" altLang="en-US" sz="2000" dirty="0">
              <a:latin typeface="標楷體" panose="03000509000000000000" pitchFamily="65" charset="-120"/>
              <a:ea typeface="標楷體" panose="03000509000000000000" pitchFamily="65" charset="-120"/>
              <a:cs typeface="Times New Roman"/>
            </a:endParaRPr>
          </a:p>
          <a:p>
            <a:endParaRPr lang="zh-TW" altLang="en-US" sz="2000" dirty="0"/>
          </a:p>
        </p:txBody>
      </p:sp>
    </p:spTree>
    <p:extLst>
      <p:ext uri="{BB962C8B-B14F-4D97-AF65-F5344CB8AC3E}">
        <p14:creationId xmlns:p14="http://schemas.microsoft.com/office/powerpoint/2010/main" val="3210109457"/>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zh-TW" dirty="0"/>
              <a:t>照明</a:t>
            </a:r>
            <a:endParaRPr lang="zh-TW" altLang="en-US" dirty="0"/>
          </a:p>
        </p:txBody>
      </p:sp>
      <p:sp>
        <p:nvSpPr>
          <p:cNvPr id="3" name="文字版面配置區 2"/>
          <p:cNvSpPr>
            <a:spLocks noGrp="1"/>
          </p:cNvSpPr>
          <p:nvPr>
            <p:ph type="body" idx="1"/>
          </p:nvPr>
        </p:nvSpPr>
        <p:spPr>
          <a:xfrm>
            <a:off x="2667000" y="3657600"/>
            <a:ext cx="4876801" cy="4526280"/>
          </a:xfrm>
        </p:spPr>
        <p:txBody>
          <a:bodyPr/>
          <a:lstStyle/>
          <a:p>
            <a:r>
              <a:rPr lang="en-US" altLang="zh-TW" dirty="0" err="1"/>
              <a:t>zhàomíng</a:t>
            </a:r>
            <a:r>
              <a:rPr lang="en-US" altLang="zh-TW" dirty="0"/>
              <a:t> </a:t>
            </a:r>
            <a:endParaRPr lang="zh-TW" altLang="en-US" dirty="0"/>
          </a:p>
        </p:txBody>
      </p:sp>
      <p:sp>
        <p:nvSpPr>
          <p:cNvPr id="4" name="文字版面配置區 3"/>
          <p:cNvSpPr>
            <a:spLocks noGrp="1"/>
          </p:cNvSpPr>
          <p:nvPr>
            <p:ph type="body" sz="quarter" idx="10"/>
          </p:nvPr>
        </p:nvSpPr>
        <p:spPr/>
        <p:txBody>
          <a:bodyPr/>
          <a:lstStyle/>
          <a:p>
            <a:r>
              <a:rPr lang="en-US" altLang="zh-TW" dirty="0" smtClean="0"/>
              <a:t>(</a:t>
            </a:r>
            <a:r>
              <a:rPr lang="en-US" altLang="zh-TW" dirty="0"/>
              <a:t>Vi</a:t>
            </a:r>
            <a:r>
              <a:rPr lang="en-US" altLang="zh-TW" dirty="0" smtClean="0"/>
              <a:t>) </a:t>
            </a:r>
            <a:r>
              <a:rPr lang="en-US" altLang="zh-TW" dirty="0"/>
              <a:t>to illuminate</a:t>
            </a:r>
            <a:endParaRPr lang="zh-TW" altLang="en-US" dirty="0"/>
          </a:p>
        </p:txBody>
      </p:sp>
      <p:sp>
        <p:nvSpPr>
          <p:cNvPr id="5" name="文字方塊 4"/>
          <p:cNvSpPr txBox="1"/>
          <p:nvPr/>
        </p:nvSpPr>
        <p:spPr>
          <a:xfrm>
            <a:off x="8153400" y="914400"/>
            <a:ext cx="1219200" cy="707886"/>
          </a:xfrm>
          <a:prstGeom prst="rect">
            <a:avLst/>
          </a:prstGeom>
          <a:noFill/>
        </p:spPr>
        <p:txBody>
          <a:bodyPr wrap="square" rtlCol="0">
            <a:spAutoFit/>
          </a:bodyPr>
          <a:lstStyle/>
          <a:p>
            <a:r>
              <a:rPr lang="en-US" altLang="zh-TW" sz="2000" dirty="0" smtClean="0">
                <a:solidFill>
                  <a:srgbClr val="075295"/>
                </a:solidFill>
                <a:latin typeface="標楷體" panose="03000509000000000000" pitchFamily="65" charset="-120"/>
                <a:ea typeface="標楷體" panose="03000509000000000000" pitchFamily="65" charset="-120"/>
                <a:cs typeface="Times New Roman"/>
              </a:rPr>
              <a:t>II-2</a:t>
            </a:r>
            <a:endParaRPr lang="zh-TW" altLang="en-US" sz="2000" dirty="0">
              <a:latin typeface="標楷體" panose="03000509000000000000" pitchFamily="65" charset="-120"/>
              <a:ea typeface="標楷體" panose="03000509000000000000" pitchFamily="65" charset="-120"/>
              <a:cs typeface="Times New Roman"/>
            </a:endParaRPr>
          </a:p>
          <a:p>
            <a:endParaRPr lang="zh-TW" altLang="en-US" sz="2000" dirty="0"/>
          </a:p>
        </p:txBody>
      </p:sp>
    </p:spTree>
    <p:extLst>
      <p:ext uri="{BB962C8B-B14F-4D97-AF65-F5344CB8AC3E}">
        <p14:creationId xmlns:p14="http://schemas.microsoft.com/office/powerpoint/2010/main" val="1148379341"/>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685800" y="1283970"/>
            <a:ext cx="8461408" cy="2983230"/>
          </a:xfrm>
        </p:spPr>
        <p:txBody>
          <a:bodyPr/>
          <a:lstStyle/>
          <a:p>
            <a:r>
              <a:rPr lang="zh-TW" altLang="zh-TW" dirty="0" smtClean="0"/>
              <a:t>习以为常</a:t>
            </a:r>
            <a:endParaRPr lang="zh-TW" altLang="en-US" dirty="0"/>
          </a:p>
        </p:txBody>
      </p:sp>
      <p:sp>
        <p:nvSpPr>
          <p:cNvPr id="3" name="文字版面配置區 2"/>
          <p:cNvSpPr>
            <a:spLocks noGrp="1"/>
          </p:cNvSpPr>
          <p:nvPr>
            <p:ph type="body" idx="1"/>
          </p:nvPr>
        </p:nvSpPr>
        <p:spPr>
          <a:xfrm>
            <a:off x="1524000" y="3844173"/>
            <a:ext cx="6629400" cy="4526280"/>
          </a:xfrm>
        </p:spPr>
        <p:txBody>
          <a:bodyPr/>
          <a:lstStyle/>
          <a:p>
            <a:r>
              <a:rPr lang="en-US" altLang="zh-TW" dirty="0" err="1"/>
              <a:t>xíyǐ</a:t>
            </a:r>
            <a:r>
              <a:rPr lang="en-US" altLang="zh-TW" dirty="0"/>
              <a:t> </a:t>
            </a:r>
            <a:r>
              <a:rPr lang="en-US" altLang="zh-TW" dirty="0" err="1"/>
              <a:t>wéicháng</a:t>
            </a:r>
            <a:r>
              <a:rPr lang="en-US" altLang="zh-TW" dirty="0" smtClean="0"/>
              <a:t> </a:t>
            </a:r>
            <a:endParaRPr lang="zh-TW" altLang="en-US" dirty="0"/>
          </a:p>
        </p:txBody>
      </p:sp>
      <p:sp>
        <p:nvSpPr>
          <p:cNvPr id="4" name="文字版面配置區 3"/>
          <p:cNvSpPr>
            <a:spLocks noGrp="1"/>
          </p:cNvSpPr>
          <p:nvPr>
            <p:ph type="body" sz="quarter" idx="10"/>
          </p:nvPr>
        </p:nvSpPr>
        <p:spPr>
          <a:xfrm>
            <a:off x="685800" y="5661226"/>
            <a:ext cx="7620000" cy="892175"/>
          </a:xfrm>
        </p:spPr>
        <p:txBody>
          <a:bodyPr/>
          <a:lstStyle/>
          <a:p>
            <a:r>
              <a:rPr lang="en-US" altLang="zh-TW" dirty="0" smtClean="0"/>
              <a:t>(</a:t>
            </a:r>
            <a:r>
              <a:rPr lang="en-US" altLang="zh-TW" dirty="0"/>
              <a:t>Id</a:t>
            </a:r>
            <a:r>
              <a:rPr lang="en-US" altLang="zh-TW" dirty="0" smtClean="0"/>
              <a:t>)</a:t>
            </a:r>
            <a:r>
              <a:rPr lang="zh-TW" altLang="en-US" dirty="0" smtClean="0"/>
              <a:t> </a:t>
            </a:r>
            <a:r>
              <a:rPr lang="en-US" altLang="zh-TW" dirty="0"/>
              <a:t>be used to, accustomed to, no stranger to</a:t>
            </a:r>
            <a:endParaRPr lang="zh-TW" altLang="en-US" dirty="0"/>
          </a:p>
        </p:txBody>
      </p:sp>
      <p:sp>
        <p:nvSpPr>
          <p:cNvPr id="5" name="文字方塊 4"/>
          <p:cNvSpPr txBox="1"/>
          <p:nvPr/>
        </p:nvSpPr>
        <p:spPr>
          <a:xfrm>
            <a:off x="8153400" y="914400"/>
            <a:ext cx="1219200" cy="707886"/>
          </a:xfrm>
          <a:prstGeom prst="rect">
            <a:avLst/>
          </a:prstGeom>
          <a:noFill/>
        </p:spPr>
        <p:txBody>
          <a:bodyPr wrap="square" rtlCol="0">
            <a:spAutoFit/>
          </a:bodyPr>
          <a:lstStyle/>
          <a:p>
            <a:r>
              <a:rPr lang="en-US" altLang="zh-TW" sz="2000" dirty="0" smtClean="0">
                <a:solidFill>
                  <a:srgbClr val="075295"/>
                </a:solidFill>
                <a:latin typeface="標楷體" panose="03000509000000000000" pitchFamily="65" charset="-120"/>
                <a:ea typeface="標楷體" panose="03000509000000000000" pitchFamily="65" charset="-120"/>
                <a:cs typeface="Times New Roman"/>
              </a:rPr>
              <a:t>II-3</a:t>
            </a:r>
            <a:endParaRPr lang="zh-TW" altLang="en-US" sz="2000" dirty="0">
              <a:latin typeface="標楷體" panose="03000509000000000000" pitchFamily="65" charset="-120"/>
              <a:ea typeface="標楷體" panose="03000509000000000000" pitchFamily="65" charset="-120"/>
              <a:cs typeface="Times New Roman"/>
            </a:endParaRPr>
          </a:p>
          <a:p>
            <a:endParaRPr lang="zh-TW" altLang="en-US" sz="2000" dirty="0"/>
          </a:p>
        </p:txBody>
      </p:sp>
    </p:spTree>
    <p:extLst>
      <p:ext uri="{BB962C8B-B14F-4D97-AF65-F5344CB8AC3E}">
        <p14:creationId xmlns:p14="http://schemas.microsoft.com/office/powerpoint/2010/main" val="2722782966"/>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zh-TW" dirty="0" smtClean="0"/>
              <a:t>电力</a:t>
            </a:r>
            <a:endParaRPr lang="zh-TW" altLang="en-US" dirty="0"/>
          </a:p>
        </p:txBody>
      </p:sp>
      <p:sp>
        <p:nvSpPr>
          <p:cNvPr id="3" name="文字版面配置區 2"/>
          <p:cNvSpPr>
            <a:spLocks noGrp="1"/>
          </p:cNvSpPr>
          <p:nvPr>
            <p:ph type="body" idx="1"/>
          </p:nvPr>
        </p:nvSpPr>
        <p:spPr/>
        <p:txBody>
          <a:bodyPr/>
          <a:lstStyle/>
          <a:p>
            <a:r>
              <a:rPr lang="en-US" altLang="zh-TW" dirty="0" err="1"/>
              <a:t>diànlì</a:t>
            </a:r>
            <a:endParaRPr lang="zh-TW" altLang="en-US" dirty="0"/>
          </a:p>
        </p:txBody>
      </p:sp>
      <p:sp>
        <p:nvSpPr>
          <p:cNvPr id="4" name="文字版面配置區 3"/>
          <p:cNvSpPr>
            <a:spLocks noGrp="1"/>
          </p:cNvSpPr>
          <p:nvPr>
            <p:ph type="body" sz="quarter" idx="10"/>
          </p:nvPr>
        </p:nvSpPr>
        <p:spPr/>
        <p:txBody>
          <a:bodyPr/>
          <a:lstStyle/>
          <a:p>
            <a:r>
              <a:rPr lang="en-US" altLang="zh-TW" dirty="0" smtClean="0"/>
              <a:t>(N)</a:t>
            </a:r>
            <a:r>
              <a:rPr lang="zh-TW" altLang="en-US" dirty="0" smtClean="0"/>
              <a:t> </a:t>
            </a:r>
            <a:r>
              <a:rPr lang="en-US" altLang="zh-TW" dirty="0"/>
              <a:t>electric power</a:t>
            </a:r>
            <a:endParaRPr lang="zh-TW" altLang="zh-TW" dirty="0"/>
          </a:p>
          <a:p>
            <a:endParaRPr lang="zh-TW" altLang="zh-TW" dirty="0"/>
          </a:p>
          <a:p>
            <a:endParaRPr lang="zh-TW" altLang="en-US" dirty="0"/>
          </a:p>
        </p:txBody>
      </p:sp>
      <p:sp>
        <p:nvSpPr>
          <p:cNvPr id="5" name="文字方塊 4"/>
          <p:cNvSpPr txBox="1"/>
          <p:nvPr/>
        </p:nvSpPr>
        <p:spPr>
          <a:xfrm>
            <a:off x="8153400" y="914400"/>
            <a:ext cx="1219200" cy="707886"/>
          </a:xfrm>
          <a:prstGeom prst="rect">
            <a:avLst/>
          </a:prstGeom>
          <a:noFill/>
        </p:spPr>
        <p:txBody>
          <a:bodyPr wrap="square" rtlCol="0">
            <a:spAutoFit/>
          </a:bodyPr>
          <a:lstStyle/>
          <a:p>
            <a:r>
              <a:rPr lang="en-US" altLang="zh-TW" sz="2000" dirty="0" smtClean="0">
                <a:solidFill>
                  <a:srgbClr val="075295"/>
                </a:solidFill>
                <a:latin typeface="標楷體" panose="03000509000000000000" pitchFamily="65" charset="-120"/>
                <a:ea typeface="標楷體" panose="03000509000000000000" pitchFamily="65" charset="-120"/>
                <a:cs typeface="Times New Roman"/>
              </a:rPr>
              <a:t>II-4</a:t>
            </a:r>
            <a:endParaRPr lang="zh-TW" altLang="en-US" sz="2000" dirty="0">
              <a:latin typeface="標楷體" panose="03000509000000000000" pitchFamily="65" charset="-120"/>
              <a:ea typeface="標楷體" panose="03000509000000000000" pitchFamily="65" charset="-120"/>
              <a:cs typeface="Times New Roman"/>
            </a:endParaRPr>
          </a:p>
          <a:p>
            <a:endParaRPr lang="zh-TW" altLang="en-US" sz="2000" dirty="0"/>
          </a:p>
        </p:txBody>
      </p:sp>
    </p:spTree>
    <p:extLst>
      <p:ext uri="{BB962C8B-B14F-4D97-AF65-F5344CB8AC3E}">
        <p14:creationId xmlns:p14="http://schemas.microsoft.com/office/powerpoint/2010/main" val="139491164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zh-TW" dirty="0" smtClean="0"/>
              <a:t>开创</a:t>
            </a:r>
            <a:endParaRPr lang="zh-TW" altLang="en-US" dirty="0"/>
          </a:p>
        </p:txBody>
      </p:sp>
      <p:sp>
        <p:nvSpPr>
          <p:cNvPr id="3" name="文字版面配置區 2"/>
          <p:cNvSpPr>
            <a:spLocks noGrp="1"/>
          </p:cNvSpPr>
          <p:nvPr>
            <p:ph type="body" idx="1"/>
          </p:nvPr>
        </p:nvSpPr>
        <p:spPr/>
        <p:txBody>
          <a:bodyPr/>
          <a:lstStyle/>
          <a:p>
            <a:r>
              <a:rPr lang="en-US" altLang="zh-TW" dirty="0" err="1"/>
              <a:t>kāichuàng</a:t>
            </a:r>
            <a:endParaRPr lang="zh-TW" altLang="en-US" dirty="0"/>
          </a:p>
        </p:txBody>
      </p:sp>
      <p:sp>
        <p:nvSpPr>
          <p:cNvPr id="4" name="文字版面配置區 3"/>
          <p:cNvSpPr>
            <a:spLocks noGrp="1"/>
          </p:cNvSpPr>
          <p:nvPr>
            <p:ph type="body" sz="quarter" idx="10"/>
          </p:nvPr>
        </p:nvSpPr>
        <p:spPr/>
        <p:txBody>
          <a:bodyPr/>
          <a:lstStyle/>
          <a:p>
            <a:r>
              <a:rPr lang="en-US" altLang="zh-TW" dirty="0" smtClean="0"/>
              <a:t>(V)</a:t>
            </a:r>
            <a:r>
              <a:rPr lang="zh-TW" altLang="en-US" dirty="0" smtClean="0"/>
              <a:t> </a:t>
            </a:r>
            <a:r>
              <a:rPr lang="en-US" altLang="zh-TW" dirty="0"/>
              <a:t>to create</a:t>
            </a:r>
            <a:endParaRPr lang="zh-TW" altLang="en-US" dirty="0"/>
          </a:p>
        </p:txBody>
      </p:sp>
      <p:sp>
        <p:nvSpPr>
          <p:cNvPr id="6" name="文字方塊 5"/>
          <p:cNvSpPr txBox="1"/>
          <p:nvPr/>
        </p:nvSpPr>
        <p:spPr>
          <a:xfrm>
            <a:off x="8077200" y="930027"/>
            <a:ext cx="1219200" cy="707886"/>
          </a:xfrm>
          <a:prstGeom prst="rect">
            <a:avLst/>
          </a:prstGeom>
          <a:noFill/>
        </p:spPr>
        <p:txBody>
          <a:bodyPr wrap="square" rtlCol="0">
            <a:spAutoFit/>
          </a:bodyPr>
          <a:lstStyle/>
          <a:p>
            <a:r>
              <a:rPr lang="en-US" altLang="zh-TW" sz="2000" dirty="0" smtClean="0">
                <a:solidFill>
                  <a:srgbClr val="075295"/>
                </a:solidFill>
                <a:latin typeface="標楷體" panose="03000509000000000000" pitchFamily="65" charset="-120"/>
                <a:ea typeface="標楷體" panose="03000509000000000000" pitchFamily="65" charset="-120"/>
                <a:cs typeface="Times New Roman"/>
              </a:rPr>
              <a:t>I-</a:t>
            </a:r>
            <a:r>
              <a:rPr lang="zh-TW" altLang="en-US" sz="2000" dirty="0" smtClean="0">
                <a:solidFill>
                  <a:srgbClr val="075295"/>
                </a:solidFill>
                <a:latin typeface="標楷體" panose="03000509000000000000" pitchFamily="65" charset="-120"/>
                <a:ea typeface="標楷體" panose="03000509000000000000" pitchFamily="65" charset="-120"/>
                <a:cs typeface="Times New Roman"/>
              </a:rPr>
              <a:t>摘</a:t>
            </a:r>
            <a:r>
              <a:rPr lang="en-US" altLang="zh-TW" sz="2000" dirty="0" smtClean="0">
                <a:solidFill>
                  <a:srgbClr val="075295"/>
                </a:solidFill>
                <a:latin typeface="標楷體" panose="03000509000000000000" pitchFamily="65" charset="-120"/>
                <a:ea typeface="標楷體" panose="03000509000000000000" pitchFamily="65" charset="-120"/>
                <a:cs typeface="Times New Roman"/>
              </a:rPr>
              <a:t>-4</a:t>
            </a:r>
            <a:endParaRPr lang="zh-TW" altLang="en-US" sz="2000" dirty="0">
              <a:latin typeface="標楷體" panose="03000509000000000000" pitchFamily="65" charset="-120"/>
              <a:ea typeface="標楷體" panose="03000509000000000000" pitchFamily="65" charset="-120"/>
              <a:cs typeface="Times New Roman"/>
            </a:endParaRPr>
          </a:p>
          <a:p>
            <a:endParaRPr lang="zh-TW" altLang="en-US" sz="2000" dirty="0"/>
          </a:p>
        </p:txBody>
      </p:sp>
    </p:spTree>
    <p:extLst>
      <p:ext uri="{BB962C8B-B14F-4D97-AF65-F5344CB8AC3E}">
        <p14:creationId xmlns:p14="http://schemas.microsoft.com/office/powerpoint/2010/main" val="52634789"/>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zh-TW" dirty="0"/>
              <a:t>答案</a:t>
            </a:r>
            <a:endParaRPr lang="zh-TW" altLang="en-US" dirty="0"/>
          </a:p>
        </p:txBody>
      </p:sp>
      <p:sp>
        <p:nvSpPr>
          <p:cNvPr id="3" name="文字版面配置區 2"/>
          <p:cNvSpPr>
            <a:spLocks noGrp="1"/>
          </p:cNvSpPr>
          <p:nvPr>
            <p:ph type="body" idx="1"/>
          </p:nvPr>
        </p:nvSpPr>
        <p:spPr/>
        <p:txBody>
          <a:bodyPr/>
          <a:lstStyle/>
          <a:p>
            <a:r>
              <a:rPr lang="en-US" altLang="zh-TW" dirty="0" err="1"/>
              <a:t>dá’àn</a:t>
            </a:r>
            <a:endParaRPr lang="zh-TW" altLang="en-US" dirty="0"/>
          </a:p>
        </p:txBody>
      </p:sp>
      <p:sp>
        <p:nvSpPr>
          <p:cNvPr id="4" name="文字版面配置區 3"/>
          <p:cNvSpPr>
            <a:spLocks noGrp="1"/>
          </p:cNvSpPr>
          <p:nvPr>
            <p:ph type="body" sz="quarter" idx="10"/>
          </p:nvPr>
        </p:nvSpPr>
        <p:spPr/>
        <p:txBody>
          <a:bodyPr/>
          <a:lstStyle/>
          <a:p>
            <a:r>
              <a:rPr lang="en-US" altLang="zh-TW" dirty="0" smtClean="0"/>
              <a:t>(N) </a:t>
            </a:r>
            <a:r>
              <a:rPr lang="en-US" altLang="zh-TW" dirty="0"/>
              <a:t>answer</a:t>
            </a:r>
            <a:endParaRPr lang="zh-TW" altLang="zh-TW" dirty="0"/>
          </a:p>
          <a:p>
            <a:endParaRPr lang="zh-TW" altLang="en-US" dirty="0"/>
          </a:p>
        </p:txBody>
      </p:sp>
      <p:sp>
        <p:nvSpPr>
          <p:cNvPr id="5" name="文字方塊 4"/>
          <p:cNvSpPr txBox="1"/>
          <p:nvPr/>
        </p:nvSpPr>
        <p:spPr>
          <a:xfrm>
            <a:off x="8153400" y="914400"/>
            <a:ext cx="1219200" cy="707886"/>
          </a:xfrm>
          <a:prstGeom prst="rect">
            <a:avLst/>
          </a:prstGeom>
          <a:noFill/>
        </p:spPr>
        <p:txBody>
          <a:bodyPr wrap="square" rtlCol="0">
            <a:spAutoFit/>
          </a:bodyPr>
          <a:lstStyle/>
          <a:p>
            <a:r>
              <a:rPr lang="en-US" altLang="zh-TW" sz="2000" dirty="0" smtClean="0">
                <a:solidFill>
                  <a:srgbClr val="075295"/>
                </a:solidFill>
                <a:latin typeface="標楷體" panose="03000509000000000000" pitchFamily="65" charset="-120"/>
                <a:ea typeface="標楷體" panose="03000509000000000000" pitchFamily="65" charset="-120"/>
                <a:cs typeface="Times New Roman"/>
              </a:rPr>
              <a:t>II-5</a:t>
            </a:r>
            <a:endParaRPr lang="zh-TW" altLang="en-US" sz="2000" dirty="0">
              <a:latin typeface="標楷體" panose="03000509000000000000" pitchFamily="65" charset="-120"/>
              <a:ea typeface="標楷體" panose="03000509000000000000" pitchFamily="65" charset="-120"/>
              <a:cs typeface="Times New Roman"/>
            </a:endParaRPr>
          </a:p>
          <a:p>
            <a:endParaRPr lang="zh-TW" altLang="en-US" sz="2000" dirty="0"/>
          </a:p>
        </p:txBody>
      </p:sp>
    </p:spTree>
    <p:extLst>
      <p:ext uri="{BB962C8B-B14F-4D97-AF65-F5344CB8AC3E}">
        <p14:creationId xmlns:p14="http://schemas.microsoft.com/office/powerpoint/2010/main" val="570651414"/>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zh-TW" dirty="0"/>
              <a:t>入夜</a:t>
            </a:r>
            <a:endParaRPr lang="zh-TW" altLang="en-US" dirty="0"/>
          </a:p>
        </p:txBody>
      </p:sp>
      <p:sp>
        <p:nvSpPr>
          <p:cNvPr id="3" name="文字版面配置區 2"/>
          <p:cNvSpPr>
            <a:spLocks noGrp="1"/>
          </p:cNvSpPr>
          <p:nvPr>
            <p:ph type="body" idx="1"/>
          </p:nvPr>
        </p:nvSpPr>
        <p:spPr>
          <a:xfrm>
            <a:off x="3354403" y="3844173"/>
            <a:ext cx="4876801" cy="4526280"/>
          </a:xfrm>
        </p:spPr>
        <p:txBody>
          <a:bodyPr/>
          <a:lstStyle/>
          <a:p>
            <a:r>
              <a:rPr lang="en-US" altLang="zh-TW" dirty="0" err="1"/>
              <a:t>rùyè</a:t>
            </a:r>
            <a:endParaRPr lang="zh-TW" altLang="en-US" dirty="0"/>
          </a:p>
        </p:txBody>
      </p:sp>
      <p:sp>
        <p:nvSpPr>
          <p:cNvPr id="4" name="文字版面配置區 3"/>
          <p:cNvSpPr>
            <a:spLocks noGrp="1"/>
          </p:cNvSpPr>
          <p:nvPr>
            <p:ph type="body" sz="quarter" idx="10"/>
          </p:nvPr>
        </p:nvSpPr>
        <p:spPr/>
        <p:txBody>
          <a:bodyPr/>
          <a:lstStyle/>
          <a:p>
            <a:r>
              <a:rPr lang="en-US" altLang="zh-TW" dirty="0" smtClean="0"/>
              <a:t>(</a:t>
            </a:r>
            <a:r>
              <a:rPr lang="en-US" altLang="zh-TW" dirty="0" err="1"/>
              <a:t>Vp</a:t>
            </a:r>
            <a:r>
              <a:rPr lang="en-US" altLang="zh-TW" dirty="0" smtClean="0"/>
              <a:t>) </a:t>
            </a:r>
            <a:r>
              <a:rPr lang="en-US" altLang="zh-TW" dirty="0"/>
              <a:t>to enter nighttime, at nightfall</a:t>
            </a:r>
            <a:endParaRPr lang="zh-TW" altLang="en-US" dirty="0"/>
          </a:p>
        </p:txBody>
      </p:sp>
      <p:sp>
        <p:nvSpPr>
          <p:cNvPr id="5" name="文字方塊 4"/>
          <p:cNvSpPr txBox="1"/>
          <p:nvPr/>
        </p:nvSpPr>
        <p:spPr>
          <a:xfrm>
            <a:off x="8153400" y="914400"/>
            <a:ext cx="1219200" cy="707886"/>
          </a:xfrm>
          <a:prstGeom prst="rect">
            <a:avLst/>
          </a:prstGeom>
          <a:noFill/>
        </p:spPr>
        <p:txBody>
          <a:bodyPr wrap="square" rtlCol="0">
            <a:spAutoFit/>
          </a:bodyPr>
          <a:lstStyle/>
          <a:p>
            <a:r>
              <a:rPr lang="en-US" altLang="zh-TW" sz="2000" dirty="0" smtClean="0">
                <a:solidFill>
                  <a:srgbClr val="075295"/>
                </a:solidFill>
                <a:latin typeface="標楷體" panose="03000509000000000000" pitchFamily="65" charset="-120"/>
                <a:ea typeface="標楷體" panose="03000509000000000000" pitchFamily="65" charset="-120"/>
                <a:cs typeface="Times New Roman"/>
              </a:rPr>
              <a:t>II-6</a:t>
            </a:r>
            <a:endParaRPr lang="zh-TW" altLang="en-US" sz="2000" dirty="0">
              <a:latin typeface="標楷體" panose="03000509000000000000" pitchFamily="65" charset="-120"/>
              <a:ea typeface="標楷體" panose="03000509000000000000" pitchFamily="65" charset="-120"/>
              <a:cs typeface="Times New Roman"/>
            </a:endParaRPr>
          </a:p>
          <a:p>
            <a:endParaRPr lang="zh-TW" altLang="en-US" sz="2000" dirty="0"/>
          </a:p>
        </p:txBody>
      </p:sp>
    </p:spTree>
    <p:extLst>
      <p:ext uri="{BB962C8B-B14F-4D97-AF65-F5344CB8AC3E}">
        <p14:creationId xmlns:p14="http://schemas.microsoft.com/office/powerpoint/2010/main" val="1244695091"/>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zh-TW" dirty="0"/>
              <a:t>村落</a:t>
            </a:r>
            <a:endParaRPr lang="zh-TW" altLang="en-US" dirty="0"/>
          </a:p>
        </p:txBody>
      </p:sp>
      <p:sp>
        <p:nvSpPr>
          <p:cNvPr id="3" name="文字版面配置區 2"/>
          <p:cNvSpPr>
            <a:spLocks noGrp="1"/>
          </p:cNvSpPr>
          <p:nvPr>
            <p:ph type="body" idx="1"/>
          </p:nvPr>
        </p:nvSpPr>
        <p:spPr>
          <a:xfrm>
            <a:off x="2971800" y="3844173"/>
            <a:ext cx="4876801" cy="4526280"/>
          </a:xfrm>
        </p:spPr>
        <p:txBody>
          <a:bodyPr/>
          <a:lstStyle/>
          <a:p>
            <a:r>
              <a:rPr lang="en-US" altLang="zh-TW" dirty="0" err="1"/>
              <a:t>cūnluò</a:t>
            </a:r>
            <a:r>
              <a:rPr lang="en-US" altLang="zh-TW" dirty="0" smtClean="0"/>
              <a:t> </a:t>
            </a:r>
            <a:endParaRPr lang="zh-TW" altLang="en-US" dirty="0"/>
          </a:p>
        </p:txBody>
      </p:sp>
      <p:sp>
        <p:nvSpPr>
          <p:cNvPr id="4" name="文字版面配置區 3"/>
          <p:cNvSpPr>
            <a:spLocks noGrp="1"/>
          </p:cNvSpPr>
          <p:nvPr>
            <p:ph type="body" sz="quarter" idx="10"/>
          </p:nvPr>
        </p:nvSpPr>
        <p:spPr/>
        <p:txBody>
          <a:bodyPr/>
          <a:lstStyle/>
          <a:p>
            <a:r>
              <a:rPr lang="en-US" altLang="zh-TW" dirty="0" smtClean="0"/>
              <a:t>(</a:t>
            </a:r>
            <a:r>
              <a:rPr lang="en-US" altLang="zh-TW" dirty="0"/>
              <a:t>N</a:t>
            </a:r>
            <a:r>
              <a:rPr lang="en-US" altLang="zh-TW" dirty="0" smtClean="0"/>
              <a:t>) </a:t>
            </a:r>
            <a:r>
              <a:rPr lang="en-US" altLang="zh-TW" dirty="0"/>
              <a:t>village</a:t>
            </a:r>
            <a:endParaRPr lang="zh-TW" altLang="zh-TW" dirty="0"/>
          </a:p>
          <a:p>
            <a:endParaRPr lang="zh-TW" altLang="en-US" dirty="0"/>
          </a:p>
        </p:txBody>
      </p:sp>
      <p:sp>
        <p:nvSpPr>
          <p:cNvPr id="5" name="文字方塊 4"/>
          <p:cNvSpPr txBox="1"/>
          <p:nvPr/>
        </p:nvSpPr>
        <p:spPr>
          <a:xfrm>
            <a:off x="8153400" y="914400"/>
            <a:ext cx="1219200" cy="707886"/>
          </a:xfrm>
          <a:prstGeom prst="rect">
            <a:avLst/>
          </a:prstGeom>
          <a:noFill/>
        </p:spPr>
        <p:txBody>
          <a:bodyPr wrap="square" rtlCol="0">
            <a:spAutoFit/>
          </a:bodyPr>
          <a:lstStyle/>
          <a:p>
            <a:r>
              <a:rPr lang="en-US" altLang="zh-TW" sz="2000" dirty="0" smtClean="0">
                <a:solidFill>
                  <a:srgbClr val="075295"/>
                </a:solidFill>
                <a:latin typeface="標楷體" panose="03000509000000000000" pitchFamily="65" charset="-120"/>
                <a:ea typeface="標楷體" panose="03000509000000000000" pitchFamily="65" charset="-120"/>
                <a:cs typeface="Times New Roman"/>
              </a:rPr>
              <a:t>II-7</a:t>
            </a:r>
            <a:endParaRPr lang="zh-TW" altLang="en-US" sz="2000" dirty="0">
              <a:latin typeface="標楷體" panose="03000509000000000000" pitchFamily="65" charset="-120"/>
              <a:ea typeface="標楷體" panose="03000509000000000000" pitchFamily="65" charset="-120"/>
              <a:cs typeface="Times New Roman"/>
            </a:endParaRPr>
          </a:p>
          <a:p>
            <a:endParaRPr lang="zh-TW" altLang="en-US" sz="2000" dirty="0"/>
          </a:p>
        </p:txBody>
      </p:sp>
    </p:spTree>
    <p:extLst>
      <p:ext uri="{BB962C8B-B14F-4D97-AF65-F5344CB8AC3E}">
        <p14:creationId xmlns:p14="http://schemas.microsoft.com/office/powerpoint/2010/main" val="3319167622"/>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685800" y="1371600"/>
            <a:ext cx="7848600" cy="2983230"/>
          </a:xfrm>
        </p:spPr>
        <p:txBody>
          <a:bodyPr/>
          <a:lstStyle/>
          <a:p>
            <a:r>
              <a:rPr lang="zh-TW" altLang="zh-TW" dirty="0" smtClean="0"/>
              <a:t>贴补家用</a:t>
            </a:r>
            <a:endParaRPr lang="zh-TW" altLang="en-US" dirty="0"/>
          </a:p>
        </p:txBody>
      </p:sp>
      <p:sp>
        <p:nvSpPr>
          <p:cNvPr id="3" name="文字版面配置區 2"/>
          <p:cNvSpPr>
            <a:spLocks noGrp="1"/>
          </p:cNvSpPr>
          <p:nvPr>
            <p:ph type="body" idx="1"/>
          </p:nvPr>
        </p:nvSpPr>
        <p:spPr>
          <a:xfrm>
            <a:off x="2057400" y="3844173"/>
            <a:ext cx="4876801" cy="4526280"/>
          </a:xfrm>
        </p:spPr>
        <p:txBody>
          <a:bodyPr/>
          <a:lstStyle/>
          <a:p>
            <a:r>
              <a:rPr lang="en-US" altLang="zh-TW" dirty="0" err="1"/>
              <a:t>tiēbǔ</a:t>
            </a:r>
            <a:r>
              <a:rPr lang="en-US" altLang="zh-TW" dirty="0"/>
              <a:t> </a:t>
            </a:r>
            <a:r>
              <a:rPr lang="en-US" altLang="zh-TW" dirty="0" err="1"/>
              <a:t>jiāyòng</a:t>
            </a:r>
            <a:endParaRPr lang="zh-TW" altLang="en-US" dirty="0"/>
          </a:p>
        </p:txBody>
      </p:sp>
      <p:sp>
        <p:nvSpPr>
          <p:cNvPr id="4" name="文字版面配置區 3"/>
          <p:cNvSpPr>
            <a:spLocks noGrp="1"/>
          </p:cNvSpPr>
          <p:nvPr>
            <p:ph type="body" sz="quarter" idx="10"/>
          </p:nvPr>
        </p:nvSpPr>
        <p:spPr>
          <a:xfrm>
            <a:off x="685800" y="5661226"/>
            <a:ext cx="7620000" cy="892175"/>
          </a:xfrm>
        </p:spPr>
        <p:txBody>
          <a:bodyPr/>
          <a:lstStyle/>
          <a:p>
            <a:r>
              <a:rPr lang="en-US" altLang="zh-TW" dirty="0" smtClean="0"/>
              <a:t>(</a:t>
            </a:r>
            <a:r>
              <a:rPr lang="en-US" altLang="zh-TW" dirty="0" err="1"/>
              <a:t>Ph</a:t>
            </a:r>
            <a:r>
              <a:rPr lang="en-US" altLang="zh-TW" dirty="0" smtClean="0"/>
              <a:t>) </a:t>
            </a:r>
            <a:r>
              <a:rPr lang="en-US" altLang="zh-TW" dirty="0"/>
              <a:t>to help out with family expenses</a:t>
            </a:r>
            <a:endParaRPr lang="zh-TW" altLang="zh-TW" dirty="0"/>
          </a:p>
          <a:p>
            <a:endParaRPr lang="zh-TW" altLang="en-US" dirty="0"/>
          </a:p>
        </p:txBody>
      </p:sp>
      <p:sp>
        <p:nvSpPr>
          <p:cNvPr id="5" name="文字方塊 4"/>
          <p:cNvSpPr txBox="1"/>
          <p:nvPr/>
        </p:nvSpPr>
        <p:spPr>
          <a:xfrm>
            <a:off x="8153400" y="914400"/>
            <a:ext cx="1219200" cy="707886"/>
          </a:xfrm>
          <a:prstGeom prst="rect">
            <a:avLst/>
          </a:prstGeom>
          <a:noFill/>
        </p:spPr>
        <p:txBody>
          <a:bodyPr wrap="square" rtlCol="0">
            <a:spAutoFit/>
          </a:bodyPr>
          <a:lstStyle/>
          <a:p>
            <a:r>
              <a:rPr lang="en-US" altLang="zh-TW" sz="2000" dirty="0" smtClean="0">
                <a:solidFill>
                  <a:srgbClr val="075295"/>
                </a:solidFill>
                <a:latin typeface="標楷體" panose="03000509000000000000" pitchFamily="65" charset="-120"/>
                <a:ea typeface="標楷體" panose="03000509000000000000" pitchFamily="65" charset="-120"/>
                <a:cs typeface="Times New Roman"/>
              </a:rPr>
              <a:t>II-8</a:t>
            </a:r>
            <a:endParaRPr lang="zh-TW" altLang="en-US" sz="2000" dirty="0">
              <a:latin typeface="標楷體" panose="03000509000000000000" pitchFamily="65" charset="-120"/>
              <a:ea typeface="標楷體" panose="03000509000000000000" pitchFamily="65" charset="-120"/>
              <a:cs typeface="Times New Roman"/>
            </a:endParaRPr>
          </a:p>
          <a:p>
            <a:endParaRPr lang="zh-TW" altLang="en-US" sz="2000" dirty="0"/>
          </a:p>
        </p:txBody>
      </p:sp>
    </p:spTree>
    <p:extLst>
      <p:ext uri="{BB962C8B-B14F-4D97-AF65-F5344CB8AC3E}">
        <p14:creationId xmlns:p14="http://schemas.microsoft.com/office/powerpoint/2010/main" val="202251836"/>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1752600" y="1371600"/>
            <a:ext cx="6708808" cy="2983230"/>
          </a:xfrm>
        </p:spPr>
        <p:txBody>
          <a:bodyPr/>
          <a:lstStyle/>
          <a:p>
            <a:r>
              <a:rPr lang="zh-TW" altLang="zh-TW" dirty="0" smtClean="0"/>
              <a:t>煤油灯</a:t>
            </a:r>
            <a:endParaRPr lang="zh-TW" altLang="en-US" dirty="0"/>
          </a:p>
        </p:txBody>
      </p:sp>
      <p:sp>
        <p:nvSpPr>
          <p:cNvPr id="3" name="文字版面配置區 2"/>
          <p:cNvSpPr>
            <a:spLocks noGrp="1"/>
          </p:cNvSpPr>
          <p:nvPr>
            <p:ph type="body" idx="1"/>
          </p:nvPr>
        </p:nvSpPr>
        <p:spPr>
          <a:xfrm>
            <a:off x="2390758" y="3844173"/>
            <a:ext cx="4876801" cy="4526280"/>
          </a:xfrm>
        </p:spPr>
        <p:txBody>
          <a:bodyPr/>
          <a:lstStyle/>
          <a:p>
            <a:r>
              <a:rPr lang="en-US" altLang="zh-TW" dirty="0" err="1"/>
              <a:t>méiyóudēng</a:t>
            </a:r>
            <a:r>
              <a:rPr lang="en-US" altLang="zh-TW" dirty="0" smtClean="0"/>
              <a:t> </a:t>
            </a:r>
            <a:endParaRPr lang="zh-TW" altLang="en-US" dirty="0"/>
          </a:p>
        </p:txBody>
      </p:sp>
      <p:sp>
        <p:nvSpPr>
          <p:cNvPr id="4" name="文字版面配置區 3"/>
          <p:cNvSpPr>
            <a:spLocks noGrp="1"/>
          </p:cNvSpPr>
          <p:nvPr>
            <p:ph type="body" sz="quarter" idx="10"/>
          </p:nvPr>
        </p:nvSpPr>
        <p:spPr/>
        <p:txBody>
          <a:bodyPr/>
          <a:lstStyle/>
          <a:p>
            <a:r>
              <a:rPr lang="en-US" altLang="zh-TW" dirty="0" smtClean="0"/>
              <a:t>(</a:t>
            </a:r>
            <a:r>
              <a:rPr lang="en-US" altLang="zh-TW" dirty="0"/>
              <a:t>N</a:t>
            </a:r>
            <a:r>
              <a:rPr lang="en-US" altLang="zh-TW" dirty="0" smtClean="0"/>
              <a:t>)</a:t>
            </a:r>
            <a:r>
              <a:rPr lang="zh-TW" altLang="en-US" dirty="0" smtClean="0"/>
              <a:t> </a:t>
            </a:r>
            <a:r>
              <a:rPr lang="en-US" altLang="zh-TW" dirty="0"/>
              <a:t>kerosene lamp</a:t>
            </a:r>
            <a:endParaRPr lang="zh-TW" altLang="zh-TW" dirty="0"/>
          </a:p>
          <a:p>
            <a:endParaRPr lang="zh-TW" altLang="en-US" dirty="0"/>
          </a:p>
        </p:txBody>
      </p:sp>
      <p:sp>
        <p:nvSpPr>
          <p:cNvPr id="5" name="文字方塊 4"/>
          <p:cNvSpPr txBox="1"/>
          <p:nvPr/>
        </p:nvSpPr>
        <p:spPr>
          <a:xfrm>
            <a:off x="8153400" y="914400"/>
            <a:ext cx="1219200" cy="707886"/>
          </a:xfrm>
          <a:prstGeom prst="rect">
            <a:avLst/>
          </a:prstGeom>
          <a:noFill/>
        </p:spPr>
        <p:txBody>
          <a:bodyPr wrap="square" rtlCol="0">
            <a:spAutoFit/>
          </a:bodyPr>
          <a:lstStyle/>
          <a:p>
            <a:r>
              <a:rPr lang="en-US" altLang="zh-TW" sz="2000" dirty="0" smtClean="0">
                <a:solidFill>
                  <a:srgbClr val="075295"/>
                </a:solidFill>
                <a:latin typeface="標楷體" panose="03000509000000000000" pitchFamily="65" charset="-120"/>
                <a:ea typeface="標楷體" panose="03000509000000000000" pitchFamily="65" charset="-120"/>
                <a:cs typeface="Times New Roman"/>
              </a:rPr>
              <a:t>II-9</a:t>
            </a:r>
            <a:endParaRPr lang="zh-TW" altLang="en-US" sz="2000" dirty="0">
              <a:latin typeface="標楷體" panose="03000509000000000000" pitchFamily="65" charset="-120"/>
              <a:ea typeface="標楷體" panose="03000509000000000000" pitchFamily="65" charset="-120"/>
              <a:cs typeface="Times New Roman"/>
            </a:endParaRPr>
          </a:p>
          <a:p>
            <a:endParaRPr lang="zh-TW" altLang="en-US" sz="2000" dirty="0"/>
          </a:p>
        </p:txBody>
      </p:sp>
    </p:spTree>
    <p:extLst>
      <p:ext uri="{BB962C8B-B14F-4D97-AF65-F5344CB8AC3E}">
        <p14:creationId xmlns:p14="http://schemas.microsoft.com/office/powerpoint/2010/main" val="3651911527"/>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zh-TW" dirty="0" smtClean="0"/>
              <a:t>有损</a:t>
            </a:r>
            <a:endParaRPr lang="zh-TW" altLang="en-US" dirty="0"/>
          </a:p>
        </p:txBody>
      </p:sp>
      <p:sp>
        <p:nvSpPr>
          <p:cNvPr id="3" name="文字版面配置區 2"/>
          <p:cNvSpPr>
            <a:spLocks noGrp="1"/>
          </p:cNvSpPr>
          <p:nvPr>
            <p:ph type="body" idx="1"/>
          </p:nvPr>
        </p:nvSpPr>
        <p:spPr/>
        <p:txBody>
          <a:bodyPr/>
          <a:lstStyle/>
          <a:p>
            <a:r>
              <a:rPr lang="en-US" altLang="zh-TW" dirty="0" err="1"/>
              <a:t>yǒusǔn</a:t>
            </a:r>
            <a:endParaRPr lang="zh-TW" altLang="en-US" dirty="0"/>
          </a:p>
        </p:txBody>
      </p:sp>
      <p:sp>
        <p:nvSpPr>
          <p:cNvPr id="4" name="文字版面配置區 3"/>
          <p:cNvSpPr>
            <a:spLocks noGrp="1"/>
          </p:cNvSpPr>
          <p:nvPr>
            <p:ph type="body" sz="quarter" idx="10"/>
          </p:nvPr>
        </p:nvSpPr>
        <p:spPr>
          <a:xfrm>
            <a:off x="685800" y="5661226"/>
            <a:ext cx="8001000" cy="892175"/>
          </a:xfrm>
        </p:spPr>
        <p:txBody>
          <a:bodyPr/>
          <a:lstStyle/>
          <a:p>
            <a:r>
              <a:rPr lang="en-US" altLang="zh-TW" dirty="0" smtClean="0"/>
              <a:t>(</a:t>
            </a:r>
            <a:r>
              <a:rPr lang="en-US" altLang="zh-TW" dirty="0" err="1"/>
              <a:t>Vst</a:t>
            </a:r>
            <a:r>
              <a:rPr lang="en-US" altLang="zh-TW" dirty="0" smtClean="0"/>
              <a:t>) </a:t>
            </a:r>
            <a:r>
              <a:rPr lang="en-US" altLang="zh-TW" dirty="0"/>
              <a:t>to cause damage to , be harmful to</a:t>
            </a:r>
            <a:endParaRPr lang="zh-TW" altLang="en-US" dirty="0"/>
          </a:p>
        </p:txBody>
      </p:sp>
      <p:sp>
        <p:nvSpPr>
          <p:cNvPr id="5" name="文字方塊 4"/>
          <p:cNvSpPr txBox="1"/>
          <p:nvPr/>
        </p:nvSpPr>
        <p:spPr>
          <a:xfrm>
            <a:off x="8153400" y="914400"/>
            <a:ext cx="1219200" cy="707886"/>
          </a:xfrm>
          <a:prstGeom prst="rect">
            <a:avLst/>
          </a:prstGeom>
          <a:noFill/>
        </p:spPr>
        <p:txBody>
          <a:bodyPr wrap="square" rtlCol="0">
            <a:spAutoFit/>
          </a:bodyPr>
          <a:lstStyle/>
          <a:p>
            <a:r>
              <a:rPr lang="en-US" altLang="zh-TW" sz="2000" dirty="0" smtClean="0">
                <a:solidFill>
                  <a:srgbClr val="075295"/>
                </a:solidFill>
                <a:latin typeface="標楷體" panose="03000509000000000000" pitchFamily="65" charset="-120"/>
                <a:ea typeface="標楷體" panose="03000509000000000000" pitchFamily="65" charset="-120"/>
                <a:cs typeface="Times New Roman"/>
              </a:rPr>
              <a:t>II-10</a:t>
            </a:r>
            <a:endParaRPr lang="zh-TW" altLang="en-US" sz="2000" dirty="0">
              <a:latin typeface="標楷體" panose="03000509000000000000" pitchFamily="65" charset="-120"/>
              <a:ea typeface="標楷體" panose="03000509000000000000" pitchFamily="65" charset="-120"/>
              <a:cs typeface="Times New Roman"/>
            </a:endParaRPr>
          </a:p>
          <a:p>
            <a:endParaRPr lang="zh-TW" altLang="en-US" sz="2000" dirty="0"/>
          </a:p>
        </p:txBody>
      </p:sp>
    </p:spTree>
    <p:extLst>
      <p:ext uri="{BB962C8B-B14F-4D97-AF65-F5344CB8AC3E}">
        <p14:creationId xmlns:p14="http://schemas.microsoft.com/office/powerpoint/2010/main" val="106188305"/>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zh-TW" dirty="0"/>
              <a:t>孩童</a:t>
            </a:r>
            <a:endParaRPr lang="zh-TW" altLang="en-US" dirty="0"/>
          </a:p>
        </p:txBody>
      </p:sp>
      <p:sp>
        <p:nvSpPr>
          <p:cNvPr id="3" name="文字版面配置區 2"/>
          <p:cNvSpPr>
            <a:spLocks noGrp="1"/>
          </p:cNvSpPr>
          <p:nvPr>
            <p:ph type="body" idx="1"/>
          </p:nvPr>
        </p:nvSpPr>
        <p:spPr>
          <a:xfrm>
            <a:off x="2971800" y="3844173"/>
            <a:ext cx="4876801" cy="4526280"/>
          </a:xfrm>
        </p:spPr>
        <p:txBody>
          <a:bodyPr/>
          <a:lstStyle/>
          <a:p>
            <a:r>
              <a:rPr lang="en-US" altLang="zh-TW" dirty="0" err="1"/>
              <a:t>háitóng</a:t>
            </a:r>
            <a:endParaRPr lang="zh-TW" altLang="en-US" dirty="0"/>
          </a:p>
        </p:txBody>
      </p:sp>
      <p:sp>
        <p:nvSpPr>
          <p:cNvPr id="4" name="文字版面配置區 3"/>
          <p:cNvSpPr>
            <a:spLocks noGrp="1"/>
          </p:cNvSpPr>
          <p:nvPr>
            <p:ph type="body" sz="quarter" idx="10"/>
          </p:nvPr>
        </p:nvSpPr>
        <p:spPr>
          <a:xfrm>
            <a:off x="685800" y="5661226"/>
            <a:ext cx="7924800" cy="892175"/>
          </a:xfrm>
        </p:spPr>
        <p:txBody>
          <a:bodyPr/>
          <a:lstStyle/>
          <a:p>
            <a:r>
              <a:rPr lang="en-US" altLang="zh-TW" dirty="0" smtClean="0"/>
              <a:t>(</a:t>
            </a:r>
            <a:r>
              <a:rPr lang="en-US" altLang="zh-TW" dirty="0"/>
              <a:t>N</a:t>
            </a:r>
            <a:r>
              <a:rPr lang="en-US" altLang="zh-TW" dirty="0" smtClean="0"/>
              <a:t>) </a:t>
            </a:r>
            <a:r>
              <a:rPr lang="en-US" altLang="zh-TW" dirty="0"/>
              <a:t>child</a:t>
            </a:r>
            <a:endParaRPr lang="zh-TW" altLang="zh-TW" dirty="0"/>
          </a:p>
          <a:p>
            <a:endParaRPr lang="zh-TW" altLang="en-US" dirty="0"/>
          </a:p>
        </p:txBody>
      </p:sp>
      <p:sp>
        <p:nvSpPr>
          <p:cNvPr id="5" name="文字方塊 4"/>
          <p:cNvSpPr txBox="1"/>
          <p:nvPr/>
        </p:nvSpPr>
        <p:spPr>
          <a:xfrm>
            <a:off x="8153400" y="914400"/>
            <a:ext cx="1219200" cy="707886"/>
          </a:xfrm>
          <a:prstGeom prst="rect">
            <a:avLst/>
          </a:prstGeom>
          <a:noFill/>
        </p:spPr>
        <p:txBody>
          <a:bodyPr wrap="square" rtlCol="0">
            <a:spAutoFit/>
          </a:bodyPr>
          <a:lstStyle/>
          <a:p>
            <a:r>
              <a:rPr lang="en-US" altLang="zh-TW" sz="2000" dirty="0" smtClean="0">
                <a:solidFill>
                  <a:srgbClr val="075295"/>
                </a:solidFill>
                <a:latin typeface="標楷體" panose="03000509000000000000" pitchFamily="65" charset="-120"/>
                <a:ea typeface="標楷體" panose="03000509000000000000" pitchFamily="65" charset="-120"/>
                <a:cs typeface="Times New Roman"/>
              </a:rPr>
              <a:t>II-11</a:t>
            </a:r>
            <a:endParaRPr lang="zh-TW" altLang="en-US" sz="2000" dirty="0">
              <a:latin typeface="標楷體" panose="03000509000000000000" pitchFamily="65" charset="-120"/>
              <a:ea typeface="標楷體" panose="03000509000000000000" pitchFamily="65" charset="-120"/>
              <a:cs typeface="Times New Roman"/>
            </a:endParaRPr>
          </a:p>
          <a:p>
            <a:endParaRPr lang="zh-TW" altLang="en-US" sz="2000" dirty="0"/>
          </a:p>
        </p:txBody>
      </p:sp>
    </p:spTree>
    <p:extLst>
      <p:ext uri="{BB962C8B-B14F-4D97-AF65-F5344CB8AC3E}">
        <p14:creationId xmlns:p14="http://schemas.microsoft.com/office/powerpoint/2010/main" val="2868750191"/>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zh-TW" dirty="0" smtClean="0"/>
              <a:t>燃烧</a:t>
            </a:r>
            <a:endParaRPr lang="zh-TW" altLang="en-US" dirty="0"/>
          </a:p>
        </p:txBody>
      </p:sp>
      <p:sp>
        <p:nvSpPr>
          <p:cNvPr id="3" name="文字版面配置區 2"/>
          <p:cNvSpPr>
            <a:spLocks noGrp="1"/>
          </p:cNvSpPr>
          <p:nvPr>
            <p:ph type="body" idx="1"/>
          </p:nvPr>
        </p:nvSpPr>
        <p:spPr>
          <a:xfrm>
            <a:off x="2895600" y="3844173"/>
            <a:ext cx="4876801" cy="4526280"/>
          </a:xfrm>
        </p:spPr>
        <p:txBody>
          <a:bodyPr/>
          <a:lstStyle/>
          <a:p>
            <a:r>
              <a:rPr lang="en-US" altLang="zh-TW" dirty="0" err="1"/>
              <a:t>ránshāo</a:t>
            </a:r>
            <a:endParaRPr lang="zh-TW" altLang="en-US" dirty="0"/>
          </a:p>
        </p:txBody>
      </p:sp>
      <p:sp>
        <p:nvSpPr>
          <p:cNvPr id="4" name="文字版面配置區 3"/>
          <p:cNvSpPr>
            <a:spLocks noGrp="1"/>
          </p:cNvSpPr>
          <p:nvPr>
            <p:ph type="body" sz="quarter" idx="10"/>
          </p:nvPr>
        </p:nvSpPr>
        <p:spPr/>
        <p:txBody>
          <a:bodyPr/>
          <a:lstStyle/>
          <a:p>
            <a:r>
              <a:rPr lang="en-US" altLang="zh-TW" dirty="0" smtClean="0"/>
              <a:t>(</a:t>
            </a:r>
            <a:r>
              <a:rPr lang="en-US" altLang="zh-TW" dirty="0"/>
              <a:t>V</a:t>
            </a:r>
            <a:r>
              <a:rPr lang="en-US" altLang="zh-TW" dirty="0" smtClean="0"/>
              <a:t>) </a:t>
            </a:r>
            <a:r>
              <a:rPr lang="en-US" altLang="zh-TW" dirty="0"/>
              <a:t>to burn</a:t>
            </a:r>
            <a:endParaRPr lang="zh-TW" altLang="en-US" dirty="0"/>
          </a:p>
        </p:txBody>
      </p:sp>
      <p:sp>
        <p:nvSpPr>
          <p:cNvPr id="5" name="文字方塊 4"/>
          <p:cNvSpPr txBox="1"/>
          <p:nvPr/>
        </p:nvSpPr>
        <p:spPr>
          <a:xfrm>
            <a:off x="8153400" y="914400"/>
            <a:ext cx="1219200" cy="707886"/>
          </a:xfrm>
          <a:prstGeom prst="rect">
            <a:avLst/>
          </a:prstGeom>
          <a:noFill/>
        </p:spPr>
        <p:txBody>
          <a:bodyPr wrap="square" rtlCol="0">
            <a:spAutoFit/>
          </a:bodyPr>
          <a:lstStyle/>
          <a:p>
            <a:r>
              <a:rPr lang="en-US" altLang="zh-TW" sz="2000" dirty="0" smtClean="0">
                <a:solidFill>
                  <a:srgbClr val="075295"/>
                </a:solidFill>
                <a:latin typeface="標楷體" panose="03000509000000000000" pitchFamily="65" charset="-120"/>
                <a:ea typeface="標楷體" panose="03000509000000000000" pitchFamily="65" charset="-120"/>
                <a:cs typeface="Times New Roman"/>
              </a:rPr>
              <a:t>II-12</a:t>
            </a:r>
            <a:endParaRPr lang="zh-TW" altLang="en-US" sz="2000" dirty="0">
              <a:latin typeface="標楷體" panose="03000509000000000000" pitchFamily="65" charset="-120"/>
              <a:ea typeface="標楷體" panose="03000509000000000000" pitchFamily="65" charset="-120"/>
              <a:cs typeface="Times New Roman"/>
            </a:endParaRPr>
          </a:p>
          <a:p>
            <a:endParaRPr lang="zh-TW" altLang="en-US" sz="2000" dirty="0"/>
          </a:p>
        </p:txBody>
      </p:sp>
    </p:spTree>
    <p:extLst>
      <p:ext uri="{BB962C8B-B14F-4D97-AF65-F5344CB8AC3E}">
        <p14:creationId xmlns:p14="http://schemas.microsoft.com/office/powerpoint/2010/main" val="370540101"/>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1431892" y="1524000"/>
            <a:ext cx="6708808" cy="2983230"/>
          </a:xfrm>
        </p:spPr>
        <p:txBody>
          <a:bodyPr/>
          <a:lstStyle/>
          <a:p>
            <a:r>
              <a:rPr lang="zh-TW" altLang="zh-TW" dirty="0"/>
              <a:t>呼吸道</a:t>
            </a:r>
            <a:endParaRPr lang="zh-TW" altLang="en-US" dirty="0"/>
          </a:p>
        </p:txBody>
      </p:sp>
      <p:sp>
        <p:nvSpPr>
          <p:cNvPr id="3" name="文字版面配置區 2"/>
          <p:cNvSpPr>
            <a:spLocks noGrp="1"/>
          </p:cNvSpPr>
          <p:nvPr>
            <p:ph type="body" idx="1"/>
          </p:nvPr>
        </p:nvSpPr>
        <p:spPr>
          <a:xfrm>
            <a:off x="2971800" y="3844173"/>
            <a:ext cx="4876801" cy="4526280"/>
          </a:xfrm>
        </p:spPr>
        <p:txBody>
          <a:bodyPr/>
          <a:lstStyle/>
          <a:p>
            <a:r>
              <a:rPr lang="en-US" altLang="zh-TW" dirty="0" err="1"/>
              <a:t>hūxīdào</a:t>
            </a:r>
            <a:endParaRPr lang="zh-TW" altLang="en-US" dirty="0"/>
          </a:p>
        </p:txBody>
      </p:sp>
      <p:sp>
        <p:nvSpPr>
          <p:cNvPr id="4" name="文字版面配置區 3"/>
          <p:cNvSpPr>
            <a:spLocks noGrp="1"/>
          </p:cNvSpPr>
          <p:nvPr>
            <p:ph type="body" sz="quarter" idx="10"/>
          </p:nvPr>
        </p:nvSpPr>
        <p:spPr>
          <a:xfrm>
            <a:off x="685800" y="5661226"/>
            <a:ext cx="6324600" cy="892175"/>
          </a:xfrm>
        </p:spPr>
        <p:txBody>
          <a:bodyPr/>
          <a:lstStyle/>
          <a:p>
            <a:r>
              <a:rPr lang="en-US" altLang="zh-TW" dirty="0" smtClean="0"/>
              <a:t>(</a:t>
            </a:r>
            <a:r>
              <a:rPr lang="en-US" altLang="zh-TW" dirty="0"/>
              <a:t>N</a:t>
            </a:r>
            <a:r>
              <a:rPr lang="en-US" altLang="zh-TW" dirty="0" smtClean="0"/>
              <a:t>) </a:t>
            </a:r>
            <a:r>
              <a:rPr lang="en-US" altLang="zh-TW" dirty="0"/>
              <a:t>respiratory tract</a:t>
            </a:r>
            <a:endParaRPr lang="zh-TW" altLang="zh-TW" dirty="0"/>
          </a:p>
        </p:txBody>
      </p:sp>
      <p:sp>
        <p:nvSpPr>
          <p:cNvPr id="5" name="文字方塊 4"/>
          <p:cNvSpPr txBox="1"/>
          <p:nvPr/>
        </p:nvSpPr>
        <p:spPr>
          <a:xfrm>
            <a:off x="8153400" y="914400"/>
            <a:ext cx="1219200" cy="707886"/>
          </a:xfrm>
          <a:prstGeom prst="rect">
            <a:avLst/>
          </a:prstGeom>
          <a:noFill/>
        </p:spPr>
        <p:txBody>
          <a:bodyPr wrap="square" rtlCol="0">
            <a:spAutoFit/>
          </a:bodyPr>
          <a:lstStyle/>
          <a:p>
            <a:r>
              <a:rPr lang="en-US" altLang="zh-TW" sz="2000" dirty="0" smtClean="0">
                <a:solidFill>
                  <a:srgbClr val="075295"/>
                </a:solidFill>
                <a:latin typeface="標楷體" panose="03000509000000000000" pitchFamily="65" charset="-120"/>
                <a:ea typeface="標楷體" panose="03000509000000000000" pitchFamily="65" charset="-120"/>
                <a:cs typeface="Times New Roman"/>
              </a:rPr>
              <a:t>II-13</a:t>
            </a:r>
            <a:endParaRPr lang="zh-TW" altLang="en-US" sz="2000" dirty="0">
              <a:latin typeface="標楷體" panose="03000509000000000000" pitchFamily="65" charset="-120"/>
              <a:ea typeface="標楷體" panose="03000509000000000000" pitchFamily="65" charset="-120"/>
              <a:cs typeface="Times New Roman"/>
            </a:endParaRPr>
          </a:p>
          <a:p>
            <a:endParaRPr lang="zh-TW" altLang="en-US" sz="2000" dirty="0"/>
          </a:p>
        </p:txBody>
      </p:sp>
    </p:spTree>
    <p:extLst>
      <p:ext uri="{BB962C8B-B14F-4D97-AF65-F5344CB8AC3E}">
        <p14:creationId xmlns:p14="http://schemas.microsoft.com/office/powerpoint/2010/main" val="1839005068"/>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zh-TW" dirty="0" smtClean="0"/>
              <a:t>单单</a:t>
            </a:r>
            <a:endParaRPr lang="zh-TW" altLang="en-US" dirty="0"/>
          </a:p>
        </p:txBody>
      </p:sp>
      <p:sp>
        <p:nvSpPr>
          <p:cNvPr id="3" name="文字版面配置區 2"/>
          <p:cNvSpPr>
            <a:spLocks noGrp="1"/>
          </p:cNvSpPr>
          <p:nvPr>
            <p:ph type="body" idx="1"/>
          </p:nvPr>
        </p:nvSpPr>
        <p:spPr>
          <a:xfrm>
            <a:off x="2895600" y="3844173"/>
            <a:ext cx="4876801" cy="4526280"/>
          </a:xfrm>
        </p:spPr>
        <p:txBody>
          <a:bodyPr/>
          <a:lstStyle/>
          <a:p>
            <a:r>
              <a:rPr lang="en-US" altLang="zh-TW" dirty="0" err="1"/>
              <a:t>dāndān</a:t>
            </a:r>
            <a:endParaRPr lang="zh-TW" altLang="en-US" dirty="0"/>
          </a:p>
        </p:txBody>
      </p:sp>
      <p:sp>
        <p:nvSpPr>
          <p:cNvPr id="4" name="文字版面配置區 3"/>
          <p:cNvSpPr>
            <a:spLocks noGrp="1"/>
          </p:cNvSpPr>
          <p:nvPr>
            <p:ph type="body" sz="quarter" idx="10"/>
          </p:nvPr>
        </p:nvSpPr>
        <p:spPr/>
        <p:txBody>
          <a:bodyPr/>
          <a:lstStyle/>
          <a:p>
            <a:r>
              <a:rPr lang="en-US" altLang="zh-TW" dirty="0" smtClean="0"/>
              <a:t>(</a:t>
            </a:r>
            <a:r>
              <a:rPr lang="en-US" altLang="zh-TW" dirty="0" err="1" smtClean="0"/>
              <a:t>Adv</a:t>
            </a:r>
            <a:r>
              <a:rPr lang="en-US" altLang="zh-TW" dirty="0" smtClean="0"/>
              <a:t>) </a:t>
            </a:r>
            <a:r>
              <a:rPr lang="en-US" altLang="zh-TW" dirty="0"/>
              <a:t>alone, just, merely</a:t>
            </a:r>
            <a:endParaRPr lang="zh-TW" altLang="en-US" dirty="0"/>
          </a:p>
        </p:txBody>
      </p:sp>
      <p:sp>
        <p:nvSpPr>
          <p:cNvPr id="5" name="文字方塊 4"/>
          <p:cNvSpPr txBox="1"/>
          <p:nvPr/>
        </p:nvSpPr>
        <p:spPr>
          <a:xfrm>
            <a:off x="8153400" y="914400"/>
            <a:ext cx="1219200" cy="707886"/>
          </a:xfrm>
          <a:prstGeom prst="rect">
            <a:avLst/>
          </a:prstGeom>
          <a:noFill/>
        </p:spPr>
        <p:txBody>
          <a:bodyPr wrap="square" rtlCol="0">
            <a:spAutoFit/>
          </a:bodyPr>
          <a:lstStyle/>
          <a:p>
            <a:r>
              <a:rPr lang="en-US" altLang="zh-TW" sz="2000" dirty="0" smtClean="0">
                <a:solidFill>
                  <a:srgbClr val="075295"/>
                </a:solidFill>
                <a:latin typeface="標楷體" panose="03000509000000000000" pitchFamily="65" charset="-120"/>
                <a:ea typeface="標楷體" panose="03000509000000000000" pitchFamily="65" charset="-120"/>
                <a:cs typeface="Times New Roman"/>
              </a:rPr>
              <a:t>II-14</a:t>
            </a:r>
            <a:endParaRPr lang="zh-TW" altLang="en-US" sz="2000" dirty="0">
              <a:latin typeface="標楷體" panose="03000509000000000000" pitchFamily="65" charset="-120"/>
              <a:ea typeface="標楷體" panose="03000509000000000000" pitchFamily="65" charset="-120"/>
              <a:cs typeface="Times New Roman"/>
            </a:endParaRPr>
          </a:p>
          <a:p>
            <a:endParaRPr lang="zh-TW" altLang="en-US" sz="2000" dirty="0"/>
          </a:p>
        </p:txBody>
      </p:sp>
    </p:spTree>
    <p:extLst>
      <p:ext uri="{BB962C8B-B14F-4D97-AF65-F5344CB8AC3E}">
        <p14:creationId xmlns:p14="http://schemas.microsoft.com/office/powerpoint/2010/main" val="183977411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zh-TW" dirty="0" smtClean="0"/>
              <a:t>契机</a:t>
            </a:r>
            <a:endParaRPr lang="zh-TW" altLang="en-US" dirty="0"/>
          </a:p>
        </p:txBody>
      </p:sp>
      <p:sp>
        <p:nvSpPr>
          <p:cNvPr id="3" name="文字版面配置區 2"/>
          <p:cNvSpPr>
            <a:spLocks noGrp="1"/>
          </p:cNvSpPr>
          <p:nvPr>
            <p:ph type="body" idx="1"/>
          </p:nvPr>
        </p:nvSpPr>
        <p:spPr/>
        <p:txBody>
          <a:bodyPr/>
          <a:lstStyle/>
          <a:p>
            <a:r>
              <a:rPr lang="en-US" altLang="zh-TW" dirty="0" err="1"/>
              <a:t>qìjī</a:t>
            </a:r>
            <a:r>
              <a:rPr lang="en-US" altLang="zh-TW" dirty="0"/>
              <a:t> </a:t>
            </a:r>
            <a:endParaRPr lang="zh-TW" altLang="en-US" dirty="0"/>
          </a:p>
        </p:txBody>
      </p:sp>
      <p:sp>
        <p:nvSpPr>
          <p:cNvPr id="4" name="文字版面配置區 3"/>
          <p:cNvSpPr>
            <a:spLocks noGrp="1"/>
          </p:cNvSpPr>
          <p:nvPr>
            <p:ph type="body" sz="quarter" idx="10"/>
          </p:nvPr>
        </p:nvSpPr>
        <p:spPr/>
        <p:txBody>
          <a:bodyPr/>
          <a:lstStyle/>
          <a:p>
            <a:r>
              <a:rPr lang="en-US" altLang="zh-TW" dirty="0" smtClean="0"/>
              <a:t>(N)</a:t>
            </a:r>
            <a:r>
              <a:rPr lang="zh-TW" altLang="en-US" dirty="0" smtClean="0"/>
              <a:t> </a:t>
            </a:r>
            <a:r>
              <a:rPr lang="en-US" altLang="zh-TW" dirty="0"/>
              <a:t>opportunity</a:t>
            </a:r>
            <a:endParaRPr lang="zh-TW" altLang="en-US" dirty="0"/>
          </a:p>
        </p:txBody>
      </p:sp>
      <p:sp>
        <p:nvSpPr>
          <p:cNvPr id="6" name="文字方塊 5"/>
          <p:cNvSpPr txBox="1"/>
          <p:nvPr/>
        </p:nvSpPr>
        <p:spPr>
          <a:xfrm>
            <a:off x="8077200" y="930027"/>
            <a:ext cx="1219200" cy="707886"/>
          </a:xfrm>
          <a:prstGeom prst="rect">
            <a:avLst/>
          </a:prstGeom>
          <a:noFill/>
        </p:spPr>
        <p:txBody>
          <a:bodyPr wrap="square" rtlCol="0">
            <a:spAutoFit/>
          </a:bodyPr>
          <a:lstStyle/>
          <a:p>
            <a:r>
              <a:rPr lang="en-US" altLang="zh-TW" sz="2000" dirty="0" smtClean="0">
                <a:solidFill>
                  <a:srgbClr val="075295"/>
                </a:solidFill>
                <a:latin typeface="標楷體" panose="03000509000000000000" pitchFamily="65" charset="-120"/>
                <a:ea typeface="標楷體" panose="03000509000000000000" pitchFamily="65" charset="-120"/>
                <a:cs typeface="Times New Roman"/>
              </a:rPr>
              <a:t>I-</a:t>
            </a:r>
            <a:r>
              <a:rPr lang="zh-TW" altLang="en-US" sz="2000" dirty="0" smtClean="0">
                <a:solidFill>
                  <a:srgbClr val="075295"/>
                </a:solidFill>
                <a:latin typeface="標楷體" panose="03000509000000000000" pitchFamily="65" charset="-120"/>
                <a:ea typeface="標楷體" panose="03000509000000000000" pitchFamily="65" charset="-120"/>
                <a:cs typeface="Times New Roman"/>
              </a:rPr>
              <a:t>摘</a:t>
            </a:r>
            <a:r>
              <a:rPr lang="en-US" altLang="zh-TW" sz="2000" dirty="0" smtClean="0">
                <a:solidFill>
                  <a:srgbClr val="075295"/>
                </a:solidFill>
                <a:latin typeface="標楷體" panose="03000509000000000000" pitchFamily="65" charset="-120"/>
                <a:ea typeface="標楷體" panose="03000509000000000000" pitchFamily="65" charset="-120"/>
                <a:cs typeface="Times New Roman"/>
              </a:rPr>
              <a:t>-5</a:t>
            </a:r>
            <a:endParaRPr lang="zh-TW" altLang="en-US" sz="2000" dirty="0">
              <a:latin typeface="標楷體" panose="03000509000000000000" pitchFamily="65" charset="-120"/>
              <a:ea typeface="標楷體" panose="03000509000000000000" pitchFamily="65" charset="-120"/>
              <a:cs typeface="Times New Roman"/>
            </a:endParaRPr>
          </a:p>
          <a:p>
            <a:endParaRPr lang="zh-TW" altLang="en-US" sz="2000" dirty="0"/>
          </a:p>
        </p:txBody>
      </p:sp>
    </p:spTree>
    <p:extLst>
      <p:ext uri="{BB962C8B-B14F-4D97-AF65-F5344CB8AC3E}">
        <p14:creationId xmlns:p14="http://schemas.microsoft.com/office/powerpoint/2010/main" val="426422615"/>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zh-TW" dirty="0"/>
              <a:t>病症</a:t>
            </a:r>
            <a:endParaRPr lang="zh-TW" altLang="en-US" dirty="0"/>
          </a:p>
        </p:txBody>
      </p:sp>
      <p:sp>
        <p:nvSpPr>
          <p:cNvPr id="3" name="文字版面配置區 2"/>
          <p:cNvSpPr>
            <a:spLocks noGrp="1"/>
          </p:cNvSpPr>
          <p:nvPr>
            <p:ph type="body" idx="1"/>
          </p:nvPr>
        </p:nvSpPr>
        <p:spPr>
          <a:xfrm>
            <a:off x="2590800" y="3844173"/>
            <a:ext cx="4876801" cy="4526280"/>
          </a:xfrm>
        </p:spPr>
        <p:txBody>
          <a:bodyPr/>
          <a:lstStyle/>
          <a:p>
            <a:r>
              <a:rPr lang="en-US" altLang="zh-TW" dirty="0" err="1"/>
              <a:t>bìngzhèng</a:t>
            </a:r>
            <a:endParaRPr lang="zh-TW" altLang="en-US" dirty="0"/>
          </a:p>
        </p:txBody>
      </p:sp>
      <p:sp>
        <p:nvSpPr>
          <p:cNvPr id="4" name="文字版面配置區 3"/>
          <p:cNvSpPr>
            <a:spLocks noGrp="1"/>
          </p:cNvSpPr>
          <p:nvPr>
            <p:ph type="body" sz="quarter" idx="10"/>
          </p:nvPr>
        </p:nvSpPr>
        <p:spPr/>
        <p:txBody>
          <a:bodyPr/>
          <a:lstStyle/>
          <a:p>
            <a:r>
              <a:rPr lang="en-US" altLang="zh-TW" dirty="0" smtClean="0"/>
              <a:t>(</a:t>
            </a:r>
            <a:r>
              <a:rPr lang="en-US" altLang="zh-TW" dirty="0"/>
              <a:t>N</a:t>
            </a:r>
            <a:r>
              <a:rPr lang="en-US" altLang="zh-TW" dirty="0" smtClean="0"/>
              <a:t>) </a:t>
            </a:r>
            <a:r>
              <a:rPr lang="en-US" altLang="zh-TW" dirty="0"/>
              <a:t>sickness, disease</a:t>
            </a:r>
            <a:endParaRPr lang="zh-TW" altLang="en-US" dirty="0"/>
          </a:p>
        </p:txBody>
      </p:sp>
      <p:sp>
        <p:nvSpPr>
          <p:cNvPr id="5" name="文字方塊 4"/>
          <p:cNvSpPr txBox="1"/>
          <p:nvPr/>
        </p:nvSpPr>
        <p:spPr>
          <a:xfrm>
            <a:off x="8153400" y="914400"/>
            <a:ext cx="1219200" cy="707886"/>
          </a:xfrm>
          <a:prstGeom prst="rect">
            <a:avLst/>
          </a:prstGeom>
          <a:noFill/>
        </p:spPr>
        <p:txBody>
          <a:bodyPr wrap="square" rtlCol="0">
            <a:spAutoFit/>
          </a:bodyPr>
          <a:lstStyle/>
          <a:p>
            <a:r>
              <a:rPr lang="en-US" altLang="zh-TW" sz="2000" dirty="0" smtClean="0">
                <a:solidFill>
                  <a:srgbClr val="075295"/>
                </a:solidFill>
                <a:latin typeface="標楷體" panose="03000509000000000000" pitchFamily="65" charset="-120"/>
                <a:ea typeface="標楷體" panose="03000509000000000000" pitchFamily="65" charset="-120"/>
                <a:cs typeface="Times New Roman"/>
              </a:rPr>
              <a:t>II-15</a:t>
            </a:r>
            <a:endParaRPr lang="zh-TW" altLang="en-US" sz="2000" dirty="0">
              <a:latin typeface="標楷體" panose="03000509000000000000" pitchFamily="65" charset="-120"/>
              <a:ea typeface="標楷體" panose="03000509000000000000" pitchFamily="65" charset="-120"/>
              <a:cs typeface="Times New Roman"/>
            </a:endParaRPr>
          </a:p>
          <a:p>
            <a:endParaRPr lang="zh-TW" altLang="en-US" sz="2000" dirty="0"/>
          </a:p>
        </p:txBody>
      </p:sp>
    </p:spTree>
    <p:extLst>
      <p:ext uri="{BB962C8B-B14F-4D97-AF65-F5344CB8AC3E}">
        <p14:creationId xmlns:p14="http://schemas.microsoft.com/office/powerpoint/2010/main" val="3727128907"/>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zh-TW" dirty="0" smtClean="0"/>
              <a:t>室内</a:t>
            </a:r>
            <a:endParaRPr lang="zh-TW" altLang="en-US" dirty="0"/>
          </a:p>
        </p:txBody>
      </p:sp>
      <p:sp>
        <p:nvSpPr>
          <p:cNvPr id="3" name="文字版面配置區 2"/>
          <p:cNvSpPr>
            <a:spLocks noGrp="1"/>
          </p:cNvSpPr>
          <p:nvPr>
            <p:ph type="body" idx="1"/>
          </p:nvPr>
        </p:nvSpPr>
        <p:spPr/>
        <p:txBody>
          <a:bodyPr/>
          <a:lstStyle/>
          <a:p>
            <a:r>
              <a:rPr lang="en-US" altLang="zh-TW" dirty="0" err="1"/>
              <a:t>shìnèi</a:t>
            </a:r>
            <a:r>
              <a:rPr lang="en-US" altLang="zh-TW" dirty="0" smtClean="0"/>
              <a:t> </a:t>
            </a:r>
            <a:endParaRPr lang="zh-TW" altLang="en-US" dirty="0"/>
          </a:p>
        </p:txBody>
      </p:sp>
      <p:sp>
        <p:nvSpPr>
          <p:cNvPr id="4" name="文字版面配置區 3"/>
          <p:cNvSpPr>
            <a:spLocks noGrp="1"/>
          </p:cNvSpPr>
          <p:nvPr>
            <p:ph type="body" sz="quarter" idx="10"/>
          </p:nvPr>
        </p:nvSpPr>
        <p:spPr/>
        <p:txBody>
          <a:bodyPr/>
          <a:lstStyle/>
          <a:p>
            <a:r>
              <a:rPr lang="en-US" altLang="zh-TW" dirty="0" smtClean="0"/>
              <a:t>(N) </a:t>
            </a:r>
            <a:r>
              <a:rPr lang="en-US" altLang="zh-TW" dirty="0"/>
              <a:t>indoor</a:t>
            </a:r>
            <a:endParaRPr lang="zh-TW" altLang="zh-TW" dirty="0"/>
          </a:p>
        </p:txBody>
      </p:sp>
      <p:sp>
        <p:nvSpPr>
          <p:cNvPr id="5" name="文字方塊 4"/>
          <p:cNvSpPr txBox="1"/>
          <p:nvPr/>
        </p:nvSpPr>
        <p:spPr>
          <a:xfrm>
            <a:off x="8153400" y="914400"/>
            <a:ext cx="1219200" cy="707886"/>
          </a:xfrm>
          <a:prstGeom prst="rect">
            <a:avLst/>
          </a:prstGeom>
          <a:noFill/>
        </p:spPr>
        <p:txBody>
          <a:bodyPr wrap="square" rtlCol="0">
            <a:spAutoFit/>
          </a:bodyPr>
          <a:lstStyle/>
          <a:p>
            <a:r>
              <a:rPr lang="en-US" altLang="zh-TW" sz="2000" dirty="0" smtClean="0">
                <a:solidFill>
                  <a:srgbClr val="075295"/>
                </a:solidFill>
                <a:latin typeface="標楷體" panose="03000509000000000000" pitchFamily="65" charset="-120"/>
                <a:ea typeface="標楷體" panose="03000509000000000000" pitchFamily="65" charset="-120"/>
                <a:cs typeface="Times New Roman"/>
              </a:rPr>
              <a:t>II-16</a:t>
            </a:r>
            <a:endParaRPr lang="zh-TW" altLang="en-US" sz="2000" dirty="0">
              <a:latin typeface="標楷體" panose="03000509000000000000" pitchFamily="65" charset="-120"/>
              <a:ea typeface="標楷體" panose="03000509000000000000" pitchFamily="65" charset="-120"/>
              <a:cs typeface="Times New Roman"/>
            </a:endParaRPr>
          </a:p>
          <a:p>
            <a:endParaRPr lang="zh-TW" altLang="en-US" sz="2000" dirty="0"/>
          </a:p>
        </p:txBody>
      </p:sp>
    </p:spTree>
    <p:extLst>
      <p:ext uri="{BB962C8B-B14F-4D97-AF65-F5344CB8AC3E}">
        <p14:creationId xmlns:p14="http://schemas.microsoft.com/office/powerpoint/2010/main" val="2168424980"/>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zh-TW" dirty="0"/>
              <a:t>照亮</a:t>
            </a:r>
            <a:endParaRPr lang="zh-TW" altLang="en-US" dirty="0"/>
          </a:p>
        </p:txBody>
      </p:sp>
      <p:sp>
        <p:nvSpPr>
          <p:cNvPr id="3" name="文字版面配置區 2"/>
          <p:cNvSpPr>
            <a:spLocks noGrp="1"/>
          </p:cNvSpPr>
          <p:nvPr>
            <p:ph type="body" idx="1"/>
          </p:nvPr>
        </p:nvSpPr>
        <p:spPr>
          <a:xfrm>
            <a:off x="2590800" y="3844173"/>
            <a:ext cx="4876801" cy="4526280"/>
          </a:xfrm>
        </p:spPr>
        <p:txBody>
          <a:bodyPr/>
          <a:lstStyle/>
          <a:p>
            <a:r>
              <a:rPr lang="en-US" altLang="zh-TW" dirty="0" err="1"/>
              <a:t>zhàoliàng</a:t>
            </a:r>
            <a:endParaRPr lang="zh-TW" altLang="en-US" dirty="0"/>
          </a:p>
        </p:txBody>
      </p:sp>
      <p:sp>
        <p:nvSpPr>
          <p:cNvPr id="4" name="文字版面配置區 3"/>
          <p:cNvSpPr>
            <a:spLocks noGrp="1"/>
          </p:cNvSpPr>
          <p:nvPr>
            <p:ph type="body" sz="quarter" idx="10"/>
          </p:nvPr>
        </p:nvSpPr>
        <p:spPr/>
        <p:txBody>
          <a:bodyPr/>
          <a:lstStyle/>
          <a:p>
            <a:r>
              <a:rPr lang="en-US" altLang="zh-TW" dirty="0" smtClean="0"/>
              <a:t>(</a:t>
            </a:r>
            <a:r>
              <a:rPr lang="en-US" altLang="zh-TW" dirty="0" err="1"/>
              <a:t>Vpt</a:t>
            </a:r>
            <a:r>
              <a:rPr lang="en-US" altLang="zh-TW" dirty="0" smtClean="0"/>
              <a:t>) </a:t>
            </a:r>
            <a:r>
              <a:rPr lang="en-US" altLang="zh-TW" dirty="0"/>
              <a:t>to light up, to illuminate</a:t>
            </a:r>
            <a:endParaRPr lang="zh-TW" altLang="zh-TW" dirty="0"/>
          </a:p>
          <a:p>
            <a:endParaRPr lang="zh-TW" altLang="en-US" dirty="0"/>
          </a:p>
        </p:txBody>
      </p:sp>
      <p:sp>
        <p:nvSpPr>
          <p:cNvPr id="5" name="文字方塊 4"/>
          <p:cNvSpPr txBox="1"/>
          <p:nvPr/>
        </p:nvSpPr>
        <p:spPr>
          <a:xfrm>
            <a:off x="8153400" y="914400"/>
            <a:ext cx="1219200" cy="707886"/>
          </a:xfrm>
          <a:prstGeom prst="rect">
            <a:avLst/>
          </a:prstGeom>
          <a:noFill/>
        </p:spPr>
        <p:txBody>
          <a:bodyPr wrap="square" rtlCol="0">
            <a:spAutoFit/>
          </a:bodyPr>
          <a:lstStyle/>
          <a:p>
            <a:r>
              <a:rPr lang="en-US" altLang="zh-TW" sz="2000" dirty="0" smtClean="0">
                <a:solidFill>
                  <a:srgbClr val="075295"/>
                </a:solidFill>
                <a:latin typeface="標楷體" panose="03000509000000000000" pitchFamily="65" charset="-120"/>
                <a:ea typeface="標楷體" panose="03000509000000000000" pitchFamily="65" charset="-120"/>
                <a:cs typeface="Times New Roman"/>
              </a:rPr>
              <a:t>II-17</a:t>
            </a:r>
            <a:endParaRPr lang="zh-TW" altLang="en-US" sz="2000" dirty="0">
              <a:latin typeface="標楷體" panose="03000509000000000000" pitchFamily="65" charset="-120"/>
              <a:ea typeface="標楷體" panose="03000509000000000000" pitchFamily="65" charset="-120"/>
              <a:cs typeface="Times New Roman"/>
            </a:endParaRPr>
          </a:p>
          <a:p>
            <a:endParaRPr lang="zh-TW" altLang="en-US" sz="2000" dirty="0"/>
          </a:p>
        </p:txBody>
      </p:sp>
    </p:spTree>
    <p:extLst>
      <p:ext uri="{BB962C8B-B14F-4D97-AF65-F5344CB8AC3E}">
        <p14:creationId xmlns:p14="http://schemas.microsoft.com/office/powerpoint/2010/main" val="2424707023"/>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1469992" y="1524000"/>
            <a:ext cx="6708808" cy="2983230"/>
          </a:xfrm>
        </p:spPr>
        <p:txBody>
          <a:bodyPr/>
          <a:lstStyle/>
          <a:p>
            <a:r>
              <a:rPr lang="zh-TW" altLang="zh-TW" dirty="0" smtClean="0"/>
              <a:t>基金会</a:t>
            </a:r>
            <a:endParaRPr lang="zh-TW" altLang="en-US" dirty="0"/>
          </a:p>
        </p:txBody>
      </p:sp>
      <p:sp>
        <p:nvSpPr>
          <p:cNvPr id="3" name="文字版面配置區 2"/>
          <p:cNvSpPr>
            <a:spLocks noGrp="1"/>
          </p:cNvSpPr>
          <p:nvPr>
            <p:ph type="body" idx="1"/>
          </p:nvPr>
        </p:nvSpPr>
        <p:spPr/>
        <p:txBody>
          <a:bodyPr/>
          <a:lstStyle/>
          <a:p>
            <a:r>
              <a:rPr lang="en-US" altLang="zh-TW" dirty="0" err="1"/>
              <a:t>jījīnhuì</a:t>
            </a:r>
            <a:endParaRPr lang="zh-TW" altLang="en-US" dirty="0"/>
          </a:p>
        </p:txBody>
      </p:sp>
      <p:sp>
        <p:nvSpPr>
          <p:cNvPr id="4" name="文字版面配置區 3"/>
          <p:cNvSpPr>
            <a:spLocks noGrp="1"/>
          </p:cNvSpPr>
          <p:nvPr>
            <p:ph type="body" sz="quarter" idx="10"/>
          </p:nvPr>
        </p:nvSpPr>
        <p:spPr/>
        <p:txBody>
          <a:bodyPr/>
          <a:lstStyle/>
          <a:p>
            <a:r>
              <a:rPr lang="en-US" altLang="zh-TW" dirty="0" smtClean="0"/>
              <a:t>(</a:t>
            </a:r>
            <a:r>
              <a:rPr lang="en-US" altLang="zh-TW" dirty="0"/>
              <a:t>N</a:t>
            </a:r>
            <a:r>
              <a:rPr lang="en-US" altLang="zh-TW" dirty="0" smtClean="0"/>
              <a:t>) </a:t>
            </a:r>
            <a:r>
              <a:rPr lang="en-US" altLang="zh-TW" dirty="0"/>
              <a:t>foundation (organization)</a:t>
            </a:r>
            <a:endParaRPr lang="zh-TW" altLang="en-US" dirty="0"/>
          </a:p>
        </p:txBody>
      </p:sp>
      <p:sp>
        <p:nvSpPr>
          <p:cNvPr id="5" name="文字方塊 4"/>
          <p:cNvSpPr txBox="1"/>
          <p:nvPr/>
        </p:nvSpPr>
        <p:spPr>
          <a:xfrm>
            <a:off x="8153400" y="914400"/>
            <a:ext cx="1219200" cy="707886"/>
          </a:xfrm>
          <a:prstGeom prst="rect">
            <a:avLst/>
          </a:prstGeom>
          <a:noFill/>
        </p:spPr>
        <p:txBody>
          <a:bodyPr wrap="square" rtlCol="0">
            <a:spAutoFit/>
          </a:bodyPr>
          <a:lstStyle/>
          <a:p>
            <a:r>
              <a:rPr lang="en-US" altLang="zh-TW" sz="2000" dirty="0" smtClean="0">
                <a:solidFill>
                  <a:srgbClr val="075295"/>
                </a:solidFill>
                <a:latin typeface="標楷體" panose="03000509000000000000" pitchFamily="65" charset="-120"/>
                <a:ea typeface="標楷體" panose="03000509000000000000" pitchFamily="65" charset="-120"/>
                <a:cs typeface="Times New Roman"/>
              </a:rPr>
              <a:t>II-18</a:t>
            </a:r>
            <a:endParaRPr lang="zh-TW" altLang="en-US" sz="2000" dirty="0">
              <a:latin typeface="標楷體" panose="03000509000000000000" pitchFamily="65" charset="-120"/>
              <a:ea typeface="標楷體" panose="03000509000000000000" pitchFamily="65" charset="-120"/>
              <a:cs typeface="Times New Roman"/>
            </a:endParaRPr>
          </a:p>
          <a:p>
            <a:endParaRPr lang="zh-TW" altLang="en-US" sz="2000" dirty="0"/>
          </a:p>
        </p:txBody>
      </p:sp>
    </p:spTree>
    <p:extLst>
      <p:ext uri="{BB962C8B-B14F-4D97-AF65-F5344CB8AC3E}">
        <p14:creationId xmlns:p14="http://schemas.microsoft.com/office/powerpoint/2010/main" val="4158844580"/>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zh-TW" dirty="0"/>
              <a:t>接</a:t>
            </a:r>
            <a:endParaRPr lang="zh-TW" altLang="en-US" dirty="0"/>
          </a:p>
        </p:txBody>
      </p:sp>
      <p:sp>
        <p:nvSpPr>
          <p:cNvPr id="3" name="文字版面配置區 2"/>
          <p:cNvSpPr>
            <a:spLocks noGrp="1"/>
          </p:cNvSpPr>
          <p:nvPr>
            <p:ph type="body" idx="1"/>
          </p:nvPr>
        </p:nvSpPr>
        <p:spPr/>
        <p:txBody>
          <a:bodyPr/>
          <a:lstStyle/>
          <a:p>
            <a:r>
              <a:rPr lang="en-US" altLang="zh-TW" dirty="0" err="1"/>
              <a:t>jiē</a:t>
            </a:r>
            <a:r>
              <a:rPr lang="en-US" altLang="zh-TW" dirty="0"/>
              <a:t> </a:t>
            </a:r>
            <a:endParaRPr lang="zh-TW" altLang="en-US" dirty="0"/>
          </a:p>
        </p:txBody>
      </p:sp>
      <p:sp>
        <p:nvSpPr>
          <p:cNvPr id="4" name="文字版面配置區 3"/>
          <p:cNvSpPr>
            <a:spLocks noGrp="1"/>
          </p:cNvSpPr>
          <p:nvPr>
            <p:ph type="body" sz="quarter" idx="10"/>
          </p:nvPr>
        </p:nvSpPr>
        <p:spPr/>
        <p:txBody>
          <a:bodyPr/>
          <a:lstStyle/>
          <a:p>
            <a:r>
              <a:rPr lang="en-US" altLang="zh-TW" dirty="0" smtClean="0"/>
              <a:t>(</a:t>
            </a:r>
            <a:r>
              <a:rPr lang="en-US" altLang="zh-TW" dirty="0"/>
              <a:t>V</a:t>
            </a:r>
            <a:r>
              <a:rPr lang="en-US" altLang="zh-TW" dirty="0" smtClean="0"/>
              <a:t>) </a:t>
            </a:r>
            <a:r>
              <a:rPr lang="en-US" altLang="zh-TW" dirty="0"/>
              <a:t>to connect (with)</a:t>
            </a:r>
            <a:endParaRPr lang="zh-TW" altLang="en-US" dirty="0"/>
          </a:p>
        </p:txBody>
      </p:sp>
      <p:sp>
        <p:nvSpPr>
          <p:cNvPr id="5" name="文字方塊 4"/>
          <p:cNvSpPr txBox="1"/>
          <p:nvPr/>
        </p:nvSpPr>
        <p:spPr>
          <a:xfrm>
            <a:off x="8153400" y="914400"/>
            <a:ext cx="1219200" cy="707886"/>
          </a:xfrm>
          <a:prstGeom prst="rect">
            <a:avLst/>
          </a:prstGeom>
          <a:noFill/>
        </p:spPr>
        <p:txBody>
          <a:bodyPr wrap="square" rtlCol="0">
            <a:spAutoFit/>
          </a:bodyPr>
          <a:lstStyle/>
          <a:p>
            <a:r>
              <a:rPr lang="en-US" altLang="zh-TW" sz="2000" dirty="0" smtClean="0">
                <a:solidFill>
                  <a:srgbClr val="075295"/>
                </a:solidFill>
                <a:latin typeface="標楷體" panose="03000509000000000000" pitchFamily="65" charset="-120"/>
                <a:ea typeface="標楷體" panose="03000509000000000000" pitchFamily="65" charset="-120"/>
                <a:cs typeface="Times New Roman"/>
              </a:rPr>
              <a:t>II-19</a:t>
            </a:r>
            <a:endParaRPr lang="zh-TW" altLang="en-US" sz="2000" dirty="0">
              <a:latin typeface="標楷體" panose="03000509000000000000" pitchFamily="65" charset="-120"/>
              <a:ea typeface="標楷體" panose="03000509000000000000" pitchFamily="65" charset="-120"/>
              <a:cs typeface="Times New Roman"/>
            </a:endParaRPr>
          </a:p>
          <a:p>
            <a:endParaRPr lang="zh-TW" altLang="en-US" sz="2000" dirty="0"/>
          </a:p>
        </p:txBody>
      </p:sp>
    </p:spTree>
    <p:extLst>
      <p:ext uri="{BB962C8B-B14F-4D97-AF65-F5344CB8AC3E}">
        <p14:creationId xmlns:p14="http://schemas.microsoft.com/office/powerpoint/2010/main" val="1008055875"/>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zh-TW" dirty="0" smtClean="0"/>
              <a:t>动用</a:t>
            </a:r>
            <a:endParaRPr lang="zh-TW" altLang="en-US" dirty="0"/>
          </a:p>
        </p:txBody>
      </p:sp>
      <p:sp>
        <p:nvSpPr>
          <p:cNvPr id="3" name="文字版面配置區 2"/>
          <p:cNvSpPr>
            <a:spLocks noGrp="1"/>
          </p:cNvSpPr>
          <p:nvPr>
            <p:ph type="body" idx="1"/>
          </p:nvPr>
        </p:nvSpPr>
        <p:spPr>
          <a:xfrm>
            <a:off x="2438400" y="3657600"/>
            <a:ext cx="4876801" cy="4526280"/>
          </a:xfrm>
        </p:spPr>
        <p:txBody>
          <a:bodyPr/>
          <a:lstStyle/>
          <a:p>
            <a:r>
              <a:rPr lang="en-US" altLang="zh-TW" dirty="0" err="1"/>
              <a:t>dòngyòng</a:t>
            </a:r>
            <a:r>
              <a:rPr lang="en-US" altLang="zh-TW" dirty="0"/>
              <a:t> </a:t>
            </a:r>
            <a:r>
              <a:rPr lang="en-US" altLang="zh-TW" dirty="0" smtClean="0"/>
              <a:t> </a:t>
            </a:r>
            <a:endParaRPr lang="zh-TW" altLang="en-US" dirty="0"/>
          </a:p>
        </p:txBody>
      </p:sp>
      <p:sp>
        <p:nvSpPr>
          <p:cNvPr id="4" name="文字版面配置區 3"/>
          <p:cNvSpPr>
            <a:spLocks noGrp="1"/>
          </p:cNvSpPr>
          <p:nvPr>
            <p:ph type="body" sz="quarter" idx="10"/>
          </p:nvPr>
        </p:nvSpPr>
        <p:spPr/>
        <p:txBody>
          <a:bodyPr/>
          <a:lstStyle/>
          <a:p>
            <a:r>
              <a:rPr lang="en-US" altLang="zh-TW" dirty="0" smtClean="0"/>
              <a:t>(</a:t>
            </a:r>
            <a:r>
              <a:rPr lang="en-US" altLang="zh-TW" dirty="0"/>
              <a:t>V</a:t>
            </a:r>
            <a:r>
              <a:rPr lang="en-US" altLang="zh-TW" dirty="0" smtClean="0"/>
              <a:t>) </a:t>
            </a:r>
            <a:r>
              <a:rPr lang="en-US" altLang="zh-TW" dirty="0"/>
              <a:t>to disburse, </a:t>
            </a:r>
            <a:r>
              <a:rPr lang="en-US" altLang="zh-TW" dirty="0" err="1"/>
              <a:t>mobilise</a:t>
            </a:r>
            <a:endParaRPr lang="zh-TW" altLang="zh-TW" dirty="0"/>
          </a:p>
          <a:p>
            <a:endParaRPr lang="zh-TW" altLang="en-US" dirty="0"/>
          </a:p>
        </p:txBody>
      </p:sp>
      <p:sp>
        <p:nvSpPr>
          <p:cNvPr id="5" name="文字方塊 4"/>
          <p:cNvSpPr txBox="1"/>
          <p:nvPr/>
        </p:nvSpPr>
        <p:spPr>
          <a:xfrm>
            <a:off x="8153400" y="914400"/>
            <a:ext cx="1219200" cy="707886"/>
          </a:xfrm>
          <a:prstGeom prst="rect">
            <a:avLst/>
          </a:prstGeom>
          <a:noFill/>
        </p:spPr>
        <p:txBody>
          <a:bodyPr wrap="square" rtlCol="0">
            <a:spAutoFit/>
          </a:bodyPr>
          <a:lstStyle/>
          <a:p>
            <a:r>
              <a:rPr lang="en-US" altLang="zh-TW" sz="2000" dirty="0" smtClean="0">
                <a:solidFill>
                  <a:srgbClr val="075295"/>
                </a:solidFill>
                <a:latin typeface="標楷體" panose="03000509000000000000" pitchFamily="65" charset="-120"/>
                <a:ea typeface="標楷體" panose="03000509000000000000" pitchFamily="65" charset="-120"/>
                <a:cs typeface="Times New Roman"/>
              </a:rPr>
              <a:t>II-20</a:t>
            </a:r>
            <a:endParaRPr lang="zh-TW" altLang="en-US" sz="2000" dirty="0">
              <a:latin typeface="標楷體" panose="03000509000000000000" pitchFamily="65" charset="-120"/>
              <a:ea typeface="標楷體" panose="03000509000000000000" pitchFamily="65" charset="-120"/>
              <a:cs typeface="Times New Roman"/>
            </a:endParaRPr>
          </a:p>
          <a:p>
            <a:endParaRPr lang="zh-TW" altLang="en-US" sz="2000" dirty="0"/>
          </a:p>
        </p:txBody>
      </p:sp>
    </p:spTree>
    <p:extLst>
      <p:ext uri="{BB962C8B-B14F-4D97-AF65-F5344CB8AC3E}">
        <p14:creationId xmlns:p14="http://schemas.microsoft.com/office/powerpoint/2010/main" val="3913944552"/>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zh-TW" dirty="0"/>
              <a:t>人力</a:t>
            </a:r>
            <a:endParaRPr lang="zh-TW" altLang="en-US" dirty="0"/>
          </a:p>
        </p:txBody>
      </p:sp>
      <p:sp>
        <p:nvSpPr>
          <p:cNvPr id="3" name="文字版面配置區 2"/>
          <p:cNvSpPr>
            <a:spLocks noGrp="1"/>
          </p:cNvSpPr>
          <p:nvPr>
            <p:ph type="body" idx="1"/>
          </p:nvPr>
        </p:nvSpPr>
        <p:spPr>
          <a:xfrm>
            <a:off x="3354403" y="3657600"/>
            <a:ext cx="4876801" cy="4526280"/>
          </a:xfrm>
        </p:spPr>
        <p:txBody>
          <a:bodyPr/>
          <a:lstStyle/>
          <a:p>
            <a:r>
              <a:rPr lang="en-US" altLang="zh-TW" dirty="0" err="1"/>
              <a:t>rénlì</a:t>
            </a:r>
            <a:r>
              <a:rPr lang="en-US" altLang="zh-TW" dirty="0"/>
              <a:t> </a:t>
            </a:r>
            <a:endParaRPr lang="zh-TW" altLang="en-US" dirty="0"/>
          </a:p>
        </p:txBody>
      </p:sp>
      <p:sp>
        <p:nvSpPr>
          <p:cNvPr id="4" name="文字版面配置區 3"/>
          <p:cNvSpPr>
            <a:spLocks noGrp="1"/>
          </p:cNvSpPr>
          <p:nvPr>
            <p:ph type="body" sz="quarter" idx="10"/>
          </p:nvPr>
        </p:nvSpPr>
        <p:spPr/>
        <p:txBody>
          <a:bodyPr/>
          <a:lstStyle/>
          <a:p>
            <a:r>
              <a:rPr lang="en-US" altLang="zh-TW" dirty="0" smtClean="0"/>
              <a:t>(</a:t>
            </a:r>
            <a:r>
              <a:rPr lang="en-US" altLang="zh-TW" dirty="0"/>
              <a:t>N</a:t>
            </a:r>
            <a:r>
              <a:rPr lang="en-US" altLang="zh-TW" dirty="0" smtClean="0"/>
              <a:t>) </a:t>
            </a:r>
            <a:r>
              <a:rPr lang="en-US" altLang="zh-TW" dirty="0"/>
              <a:t>manpower</a:t>
            </a:r>
            <a:endParaRPr lang="zh-TW" altLang="zh-TW" dirty="0"/>
          </a:p>
        </p:txBody>
      </p:sp>
      <p:sp>
        <p:nvSpPr>
          <p:cNvPr id="5" name="文字方塊 4"/>
          <p:cNvSpPr txBox="1"/>
          <p:nvPr/>
        </p:nvSpPr>
        <p:spPr>
          <a:xfrm>
            <a:off x="8153400" y="914400"/>
            <a:ext cx="1219200" cy="707886"/>
          </a:xfrm>
          <a:prstGeom prst="rect">
            <a:avLst/>
          </a:prstGeom>
          <a:noFill/>
        </p:spPr>
        <p:txBody>
          <a:bodyPr wrap="square" rtlCol="0">
            <a:spAutoFit/>
          </a:bodyPr>
          <a:lstStyle/>
          <a:p>
            <a:r>
              <a:rPr lang="en-US" altLang="zh-TW" sz="2000" dirty="0" smtClean="0">
                <a:solidFill>
                  <a:srgbClr val="075295"/>
                </a:solidFill>
                <a:latin typeface="標楷體" panose="03000509000000000000" pitchFamily="65" charset="-120"/>
                <a:ea typeface="標楷體" panose="03000509000000000000" pitchFamily="65" charset="-120"/>
                <a:cs typeface="Times New Roman"/>
              </a:rPr>
              <a:t>II-21</a:t>
            </a:r>
            <a:endParaRPr lang="zh-TW" altLang="en-US" sz="2000" dirty="0">
              <a:latin typeface="標楷體" panose="03000509000000000000" pitchFamily="65" charset="-120"/>
              <a:ea typeface="標楷體" panose="03000509000000000000" pitchFamily="65" charset="-120"/>
              <a:cs typeface="Times New Roman"/>
            </a:endParaRPr>
          </a:p>
          <a:p>
            <a:endParaRPr lang="zh-TW" altLang="en-US" sz="2000" dirty="0"/>
          </a:p>
        </p:txBody>
      </p:sp>
    </p:spTree>
    <p:extLst>
      <p:ext uri="{BB962C8B-B14F-4D97-AF65-F5344CB8AC3E}">
        <p14:creationId xmlns:p14="http://schemas.microsoft.com/office/powerpoint/2010/main" val="2276281434"/>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zh-TW" dirty="0"/>
              <a:t>物力</a:t>
            </a:r>
            <a:endParaRPr lang="zh-TW" altLang="en-US" dirty="0"/>
          </a:p>
        </p:txBody>
      </p:sp>
      <p:sp>
        <p:nvSpPr>
          <p:cNvPr id="3" name="文字版面配置區 2"/>
          <p:cNvSpPr>
            <a:spLocks noGrp="1"/>
          </p:cNvSpPr>
          <p:nvPr>
            <p:ph type="body" idx="1"/>
          </p:nvPr>
        </p:nvSpPr>
        <p:spPr>
          <a:xfrm>
            <a:off x="3354403" y="3844173"/>
            <a:ext cx="4876801" cy="4526280"/>
          </a:xfrm>
        </p:spPr>
        <p:txBody>
          <a:bodyPr/>
          <a:lstStyle/>
          <a:p>
            <a:r>
              <a:rPr lang="en-US" altLang="zh-TW" dirty="0" err="1"/>
              <a:t>wùlì</a:t>
            </a:r>
            <a:r>
              <a:rPr lang="en-US" altLang="zh-TW" dirty="0"/>
              <a:t> </a:t>
            </a:r>
            <a:endParaRPr lang="zh-TW" altLang="en-US" dirty="0"/>
          </a:p>
        </p:txBody>
      </p:sp>
      <p:sp>
        <p:nvSpPr>
          <p:cNvPr id="4" name="文字版面配置區 3"/>
          <p:cNvSpPr>
            <a:spLocks noGrp="1"/>
          </p:cNvSpPr>
          <p:nvPr>
            <p:ph type="body" sz="quarter" idx="10"/>
          </p:nvPr>
        </p:nvSpPr>
        <p:spPr>
          <a:xfrm>
            <a:off x="685800" y="5661226"/>
            <a:ext cx="8153400" cy="892175"/>
          </a:xfrm>
        </p:spPr>
        <p:txBody>
          <a:bodyPr/>
          <a:lstStyle/>
          <a:p>
            <a:r>
              <a:rPr lang="en-US" altLang="zh-TW" dirty="0" smtClean="0"/>
              <a:t>(</a:t>
            </a:r>
            <a:r>
              <a:rPr lang="en-US" altLang="zh-TW" dirty="0"/>
              <a:t>N</a:t>
            </a:r>
            <a:r>
              <a:rPr lang="en-US" altLang="zh-TW" dirty="0" smtClean="0"/>
              <a:t>)</a:t>
            </a:r>
            <a:r>
              <a:rPr lang="zh-TW" altLang="en-US" dirty="0" smtClean="0"/>
              <a:t> </a:t>
            </a:r>
            <a:r>
              <a:rPr lang="en-US" altLang="zh-TW" dirty="0"/>
              <a:t>coined on the basis of</a:t>
            </a:r>
            <a:r>
              <a:rPr lang="zh-TW" altLang="zh-TW" dirty="0"/>
              <a:t>人力</a:t>
            </a:r>
            <a:r>
              <a:rPr lang="en-US" altLang="zh-TW" dirty="0"/>
              <a:t>, referring in this lesson to (heavy) equipment</a:t>
            </a:r>
            <a:endParaRPr lang="zh-TW" altLang="en-US" dirty="0"/>
          </a:p>
        </p:txBody>
      </p:sp>
      <p:sp>
        <p:nvSpPr>
          <p:cNvPr id="5" name="文字方塊 4"/>
          <p:cNvSpPr txBox="1"/>
          <p:nvPr/>
        </p:nvSpPr>
        <p:spPr>
          <a:xfrm>
            <a:off x="8153400" y="914400"/>
            <a:ext cx="1219200" cy="707886"/>
          </a:xfrm>
          <a:prstGeom prst="rect">
            <a:avLst/>
          </a:prstGeom>
          <a:noFill/>
        </p:spPr>
        <p:txBody>
          <a:bodyPr wrap="square" rtlCol="0">
            <a:spAutoFit/>
          </a:bodyPr>
          <a:lstStyle/>
          <a:p>
            <a:r>
              <a:rPr lang="en-US" altLang="zh-TW" sz="2000" dirty="0" smtClean="0">
                <a:solidFill>
                  <a:srgbClr val="075295"/>
                </a:solidFill>
                <a:latin typeface="標楷體" panose="03000509000000000000" pitchFamily="65" charset="-120"/>
                <a:ea typeface="標楷體" panose="03000509000000000000" pitchFamily="65" charset="-120"/>
                <a:cs typeface="Times New Roman"/>
              </a:rPr>
              <a:t>II-22</a:t>
            </a:r>
            <a:endParaRPr lang="zh-TW" altLang="en-US" sz="2000" dirty="0">
              <a:latin typeface="標楷體" panose="03000509000000000000" pitchFamily="65" charset="-120"/>
              <a:ea typeface="標楷體" panose="03000509000000000000" pitchFamily="65" charset="-120"/>
              <a:cs typeface="Times New Roman"/>
            </a:endParaRPr>
          </a:p>
          <a:p>
            <a:endParaRPr lang="zh-TW" altLang="en-US" sz="2000" dirty="0"/>
          </a:p>
        </p:txBody>
      </p:sp>
    </p:spTree>
    <p:extLst>
      <p:ext uri="{BB962C8B-B14F-4D97-AF65-F5344CB8AC3E}">
        <p14:creationId xmlns:p14="http://schemas.microsoft.com/office/powerpoint/2010/main" val="1899764113"/>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zh-TW" dirty="0" smtClean="0"/>
              <a:t>架设</a:t>
            </a:r>
            <a:endParaRPr lang="zh-TW" altLang="en-US" dirty="0"/>
          </a:p>
        </p:txBody>
      </p:sp>
      <p:sp>
        <p:nvSpPr>
          <p:cNvPr id="3" name="文字版面配置區 2"/>
          <p:cNvSpPr>
            <a:spLocks noGrp="1"/>
          </p:cNvSpPr>
          <p:nvPr>
            <p:ph type="body" idx="1"/>
          </p:nvPr>
        </p:nvSpPr>
        <p:spPr/>
        <p:txBody>
          <a:bodyPr/>
          <a:lstStyle/>
          <a:p>
            <a:r>
              <a:rPr lang="en-US" altLang="zh-TW" dirty="0" err="1"/>
              <a:t>jiàshè</a:t>
            </a:r>
            <a:endParaRPr lang="zh-TW" altLang="en-US" dirty="0"/>
          </a:p>
        </p:txBody>
      </p:sp>
      <p:sp>
        <p:nvSpPr>
          <p:cNvPr id="4" name="文字版面配置區 3"/>
          <p:cNvSpPr>
            <a:spLocks noGrp="1"/>
          </p:cNvSpPr>
          <p:nvPr>
            <p:ph type="body" sz="quarter" idx="10"/>
          </p:nvPr>
        </p:nvSpPr>
        <p:spPr/>
        <p:txBody>
          <a:bodyPr/>
          <a:lstStyle/>
          <a:p>
            <a:r>
              <a:rPr lang="en-US" altLang="zh-TW" dirty="0" smtClean="0"/>
              <a:t>(V) </a:t>
            </a:r>
            <a:r>
              <a:rPr lang="en-US" altLang="zh-TW" dirty="0"/>
              <a:t>to erect, to set up</a:t>
            </a:r>
            <a:endParaRPr lang="zh-TW" altLang="zh-TW" dirty="0"/>
          </a:p>
          <a:p>
            <a:endParaRPr lang="zh-TW" altLang="en-US" dirty="0"/>
          </a:p>
        </p:txBody>
      </p:sp>
      <p:sp>
        <p:nvSpPr>
          <p:cNvPr id="5" name="文字方塊 4"/>
          <p:cNvSpPr txBox="1"/>
          <p:nvPr/>
        </p:nvSpPr>
        <p:spPr>
          <a:xfrm>
            <a:off x="8153400" y="914400"/>
            <a:ext cx="1219200" cy="707886"/>
          </a:xfrm>
          <a:prstGeom prst="rect">
            <a:avLst/>
          </a:prstGeom>
          <a:noFill/>
        </p:spPr>
        <p:txBody>
          <a:bodyPr wrap="square" rtlCol="0">
            <a:spAutoFit/>
          </a:bodyPr>
          <a:lstStyle/>
          <a:p>
            <a:r>
              <a:rPr lang="en-US" altLang="zh-TW" sz="2000" dirty="0" smtClean="0">
                <a:solidFill>
                  <a:srgbClr val="075295"/>
                </a:solidFill>
                <a:latin typeface="標楷體" panose="03000509000000000000" pitchFamily="65" charset="-120"/>
                <a:ea typeface="標楷體" panose="03000509000000000000" pitchFamily="65" charset="-120"/>
                <a:cs typeface="Times New Roman"/>
              </a:rPr>
              <a:t>II-23</a:t>
            </a:r>
            <a:endParaRPr lang="zh-TW" altLang="en-US" sz="2000" dirty="0">
              <a:latin typeface="標楷體" panose="03000509000000000000" pitchFamily="65" charset="-120"/>
              <a:ea typeface="標楷體" panose="03000509000000000000" pitchFamily="65" charset="-120"/>
              <a:cs typeface="Times New Roman"/>
            </a:endParaRPr>
          </a:p>
          <a:p>
            <a:endParaRPr lang="zh-TW" altLang="en-US" sz="2000" dirty="0"/>
          </a:p>
        </p:txBody>
      </p:sp>
    </p:spTree>
    <p:extLst>
      <p:ext uri="{BB962C8B-B14F-4D97-AF65-F5344CB8AC3E}">
        <p14:creationId xmlns:p14="http://schemas.microsoft.com/office/powerpoint/2010/main" val="383457567"/>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zh-TW" dirty="0" smtClean="0"/>
              <a:t>电缆</a:t>
            </a:r>
            <a:endParaRPr lang="zh-TW" altLang="en-US" dirty="0"/>
          </a:p>
        </p:txBody>
      </p:sp>
      <p:sp>
        <p:nvSpPr>
          <p:cNvPr id="3" name="文字版面配置區 2"/>
          <p:cNvSpPr>
            <a:spLocks noGrp="1"/>
          </p:cNvSpPr>
          <p:nvPr>
            <p:ph type="body" idx="1"/>
          </p:nvPr>
        </p:nvSpPr>
        <p:spPr/>
        <p:txBody>
          <a:bodyPr/>
          <a:lstStyle/>
          <a:p>
            <a:r>
              <a:rPr lang="en-US" altLang="zh-TW" dirty="0" err="1"/>
              <a:t>diànlǎn</a:t>
            </a:r>
            <a:endParaRPr lang="zh-TW" altLang="en-US" dirty="0"/>
          </a:p>
        </p:txBody>
      </p:sp>
      <p:sp>
        <p:nvSpPr>
          <p:cNvPr id="4" name="文字版面配置區 3"/>
          <p:cNvSpPr>
            <a:spLocks noGrp="1"/>
          </p:cNvSpPr>
          <p:nvPr>
            <p:ph type="body" sz="quarter" idx="10"/>
          </p:nvPr>
        </p:nvSpPr>
        <p:spPr/>
        <p:txBody>
          <a:bodyPr/>
          <a:lstStyle/>
          <a:p>
            <a:r>
              <a:rPr lang="en-US" altLang="zh-TW" dirty="0" smtClean="0"/>
              <a:t>(</a:t>
            </a:r>
            <a:r>
              <a:rPr lang="en-US" altLang="zh-TW" dirty="0"/>
              <a:t>N</a:t>
            </a:r>
            <a:r>
              <a:rPr lang="en-US" altLang="zh-TW" dirty="0" smtClean="0"/>
              <a:t>) </a:t>
            </a:r>
            <a:r>
              <a:rPr lang="en-US" altLang="zh-TW" dirty="0"/>
              <a:t>electric cable</a:t>
            </a:r>
            <a:endParaRPr lang="zh-TW" altLang="zh-TW" dirty="0"/>
          </a:p>
          <a:p>
            <a:endParaRPr lang="zh-TW" altLang="en-US" dirty="0"/>
          </a:p>
        </p:txBody>
      </p:sp>
      <p:sp>
        <p:nvSpPr>
          <p:cNvPr id="5" name="文字方塊 4"/>
          <p:cNvSpPr txBox="1"/>
          <p:nvPr/>
        </p:nvSpPr>
        <p:spPr>
          <a:xfrm>
            <a:off x="8153400" y="914400"/>
            <a:ext cx="1219200" cy="707886"/>
          </a:xfrm>
          <a:prstGeom prst="rect">
            <a:avLst/>
          </a:prstGeom>
          <a:noFill/>
        </p:spPr>
        <p:txBody>
          <a:bodyPr wrap="square" rtlCol="0">
            <a:spAutoFit/>
          </a:bodyPr>
          <a:lstStyle/>
          <a:p>
            <a:r>
              <a:rPr lang="en-US" altLang="zh-TW" sz="2000" dirty="0" smtClean="0">
                <a:solidFill>
                  <a:srgbClr val="075295"/>
                </a:solidFill>
                <a:latin typeface="標楷體" panose="03000509000000000000" pitchFamily="65" charset="-120"/>
                <a:ea typeface="標楷體" panose="03000509000000000000" pitchFamily="65" charset="-120"/>
                <a:cs typeface="Times New Roman"/>
              </a:rPr>
              <a:t>II-24</a:t>
            </a:r>
            <a:endParaRPr lang="zh-TW" altLang="en-US" sz="2000" dirty="0">
              <a:latin typeface="標楷體" panose="03000509000000000000" pitchFamily="65" charset="-120"/>
              <a:ea typeface="標楷體" panose="03000509000000000000" pitchFamily="65" charset="-120"/>
              <a:cs typeface="Times New Roman"/>
            </a:endParaRPr>
          </a:p>
          <a:p>
            <a:endParaRPr lang="zh-TW" altLang="en-US" sz="2000" dirty="0"/>
          </a:p>
        </p:txBody>
      </p:sp>
    </p:spTree>
    <p:extLst>
      <p:ext uri="{BB962C8B-B14F-4D97-AF65-F5344CB8AC3E}">
        <p14:creationId xmlns:p14="http://schemas.microsoft.com/office/powerpoint/2010/main" val="416910569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zh-TW" dirty="0"/>
              <a:t>未必</a:t>
            </a:r>
            <a:endParaRPr lang="zh-TW" altLang="en-US" dirty="0"/>
          </a:p>
        </p:txBody>
      </p:sp>
      <p:sp>
        <p:nvSpPr>
          <p:cNvPr id="3" name="文字版面配置區 2"/>
          <p:cNvSpPr>
            <a:spLocks noGrp="1"/>
          </p:cNvSpPr>
          <p:nvPr>
            <p:ph type="body" idx="1"/>
          </p:nvPr>
        </p:nvSpPr>
        <p:spPr/>
        <p:txBody>
          <a:bodyPr/>
          <a:lstStyle/>
          <a:p>
            <a:r>
              <a:rPr lang="en-US" altLang="zh-TW" dirty="0" err="1"/>
              <a:t>wèibì</a:t>
            </a:r>
            <a:endParaRPr lang="zh-TW" altLang="en-US" dirty="0"/>
          </a:p>
        </p:txBody>
      </p:sp>
      <p:sp>
        <p:nvSpPr>
          <p:cNvPr id="4" name="文字版面配置區 3"/>
          <p:cNvSpPr>
            <a:spLocks noGrp="1"/>
          </p:cNvSpPr>
          <p:nvPr>
            <p:ph type="body" sz="quarter" idx="10"/>
          </p:nvPr>
        </p:nvSpPr>
        <p:spPr/>
        <p:txBody>
          <a:bodyPr/>
          <a:lstStyle/>
          <a:p>
            <a:r>
              <a:rPr lang="en-US" altLang="zh-TW" dirty="0" smtClean="0"/>
              <a:t>(</a:t>
            </a:r>
            <a:r>
              <a:rPr lang="en-US" altLang="zh-TW" dirty="0" err="1"/>
              <a:t>Adv</a:t>
            </a:r>
            <a:r>
              <a:rPr lang="en-US" altLang="zh-TW" dirty="0" smtClean="0"/>
              <a:t>) </a:t>
            </a:r>
            <a:r>
              <a:rPr lang="en-US" altLang="zh-TW" dirty="0"/>
              <a:t>not necessarily</a:t>
            </a:r>
            <a:endParaRPr lang="zh-TW" altLang="zh-TW" dirty="0"/>
          </a:p>
          <a:p>
            <a:endParaRPr lang="zh-TW" altLang="en-US" dirty="0"/>
          </a:p>
        </p:txBody>
      </p:sp>
      <p:sp>
        <p:nvSpPr>
          <p:cNvPr id="5" name="文字方塊 4"/>
          <p:cNvSpPr txBox="1"/>
          <p:nvPr/>
        </p:nvSpPr>
        <p:spPr>
          <a:xfrm>
            <a:off x="8229600" y="914400"/>
            <a:ext cx="1219200" cy="707886"/>
          </a:xfrm>
          <a:prstGeom prst="rect">
            <a:avLst/>
          </a:prstGeom>
          <a:noFill/>
        </p:spPr>
        <p:txBody>
          <a:bodyPr wrap="square" rtlCol="0">
            <a:spAutoFit/>
          </a:bodyPr>
          <a:lstStyle/>
          <a:p>
            <a:r>
              <a:rPr lang="en-US" altLang="zh-TW" sz="2000" dirty="0" smtClean="0">
                <a:solidFill>
                  <a:srgbClr val="075295"/>
                </a:solidFill>
                <a:latin typeface="標楷體" panose="03000509000000000000" pitchFamily="65" charset="-120"/>
                <a:ea typeface="標楷體" panose="03000509000000000000" pitchFamily="65" charset="-120"/>
                <a:cs typeface="Times New Roman"/>
              </a:rPr>
              <a:t>I-1</a:t>
            </a:r>
            <a:endParaRPr lang="zh-TW" altLang="en-US" sz="2000" dirty="0">
              <a:latin typeface="標楷體" panose="03000509000000000000" pitchFamily="65" charset="-120"/>
              <a:ea typeface="標楷體" panose="03000509000000000000" pitchFamily="65" charset="-120"/>
              <a:cs typeface="Times New Roman"/>
            </a:endParaRPr>
          </a:p>
          <a:p>
            <a:endParaRPr lang="zh-TW" altLang="en-US" sz="2000" dirty="0"/>
          </a:p>
        </p:txBody>
      </p:sp>
    </p:spTree>
    <p:extLst>
      <p:ext uri="{BB962C8B-B14F-4D97-AF65-F5344CB8AC3E}">
        <p14:creationId xmlns:p14="http://schemas.microsoft.com/office/powerpoint/2010/main" val="608522435"/>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zh-TW" dirty="0"/>
              <a:t>工程</a:t>
            </a:r>
            <a:endParaRPr lang="zh-TW" altLang="en-US" dirty="0"/>
          </a:p>
        </p:txBody>
      </p:sp>
      <p:sp>
        <p:nvSpPr>
          <p:cNvPr id="3" name="文字版面配置區 2"/>
          <p:cNvSpPr>
            <a:spLocks noGrp="1"/>
          </p:cNvSpPr>
          <p:nvPr>
            <p:ph type="body" idx="1"/>
          </p:nvPr>
        </p:nvSpPr>
        <p:spPr>
          <a:xfrm>
            <a:off x="2438400" y="3581400"/>
            <a:ext cx="4876801" cy="4526280"/>
          </a:xfrm>
        </p:spPr>
        <p:txBody>
          <a:bodyPr/>
          <a:lstStyle/>
          <a:p>
            <a:r>
              <a:rPr lang="en-US" altLang="zh-TW" dirty="0" err="1"/>
              <a:t>gōngchéng</a:t>
            </a:r>
            <a:endParaRPr lang="zh-TW" altLang="en-US" dirty="0"/>
          </a:p>
        </p:txBody>
      </p:sp>
      <p:sp>
        <p:nvSpPr>
          <p:cNvPr id="4" name="文字版面配置區 3"/>
          <p:cNvSpPr>
            <a:spLocks noGrp="1"/>
          </p:cNvSpPr>
          <p:nvPr>
            <p:ph type="body" sz="quarter" idx="10"/>
          </p:nvPr>
        </p:nvSpPr>
        <p:spPr>
          <a:xfrm>
            <a:off x="685800" y="5661226"/>
            <a:ext cx="8001000" cy="892175"/>
          </a:xfrm>
        </p:spPr>
        <p:txBody>
          <a:bodyPr/>
          <a:lstStyle/>
          <a:p>
            <a:r>
              <a:rPr lang="en-US" altLang="zh-TW" dirty="0" smtClean="0"/>
              <a:t>(</a:t>
            </a:r>
            <a:r>
              <a:rPr lang="en-US" altLang="zh-TW" dirty="0"/>
              <a:t>N</a:t>
            </a:r>
            <a:r>
              <a:rPr lang="en-US" altLang="zh-TW" dirty="0" smtClean="0"/>
              <a:t>) </a:t>
            </a:r>
            <a:r>
              <a:rPr lang="en-US" altLang="zh-TW" dirty="0"/>
              <a:t>(engineering) project, engineering</a:t>
            </a:r>
            <a:endParaRPr lang="zh-TW" altLang="zh-TW" dirty="0"/>
          </a:p>
          <a:p>
            <a:endParaRPr lang="zh-TW" altLang="en-US" dirty="0"/>
          </a:p>
        </p:txBody>
      </p:sp>
      <p:sp>
        <p:nvSpPr>
          <p:cNvPr id="5" name="文字方塊 4"/>
          <p:cNvSpPr txBox="1"/>
          <p:nvPr/>
        </p:nvSpPr>
        <p:spPr>
          <a:xfrm>
            <a:off x="8153400" y="914400"/>
            <a:ext cx="1219200" cy="707886"/>
          </a:xfrm>
          <a:prstGeom prst="rect">
            <a:avLst/>
          </a:prstGeom>
          <a:noFill/>
        </p:spPr>
        <p:txBody>
          <a:bodyPr wrap="square" rtlCol="0">
            <a:spAutoFit/>
          </a:bodyPr>
          <a:lstStyle/>
          <a:p>
            <a:r>
              <a:rPr lang="en-US" altLang="zh-TW" sz="2000" dirty="0" smtClean="0">
                <a:solidFill>
                  <a:srgbClr val="075295"/>
                </a:solidFill>
                <a:latin typeface="標楷體" panose="03000509000000000000" pitchFamily="65" charset="-120"/>
                <a:ea typeface="標楷體" panose="03000509000000000000" pitchFamily="65" charset="-120"/>
                <a:cs typeface="Times New Roman"/>
              </a:rPr>
              <a:t>II-25</a:t>
            </a:r>
            <a:endParaRPr lang="zh-TW" altLang="en-US" sz="2000" dirty="0">
              <a:latin typeface="標楷體" panose="03000509000000000000" pitchFamily="65" charset="-120"/>
              <a:ea typeface="標楷體" panose="03000509000000000000" pitchFamily="65" charset="-120"/>
              <a:cs typeface="Times New Roman"/>
            </a:endParaRPr>
          </a:p>
          <a:p>
            <a:endParaRPr lang="zh-TW" altLang="en-US" sz="2000" dirty="0"/>
          </a:p>
        </p:txBody>
      </p:sp>
    </p:spTree>
    <p:extLst>
      <p:ext uri="{BB962C8B-B14F-4D97-AF65-F5344CB8AC3E}">
        <p14:creationId xmlns:p14="http://schemas.microsoft.com/office/powerpoint/2010/main" val="3726146533"/>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152400" y="1283970"/>
            <a:ext cx="8994808" cy="2983230"/>
          </a:xfrm>
        </p:spPr>
        <p:txBody>
          <a:bodyPr/>
          <a:lstStyle/>
          <a:p>
            <a:r>
              <a:rPr lang="zh-TW" altLang="zh-TW" sz="10300" dirty="0" smtClean="0"/>
              <a:t>固态光源（</a:t>
            </a:r>
            <a:r>
              <a:rPr lang="en-US" altLang="zh-TW" sz="10300" dirty="0" smtClean="0"/>
              <a:t>SSL</a:t>
            </a:r>
            <a:r>
              <a:rPr lang="zh-TW" altLang="zh-TW" sz="10300" dirty="0"/>
              <a:t>）</a:t>
            </a:r>
            <a:endParaRPr lang="zh-TW" altLang="en-US" sz="10300" dirty="0"/>
          </a:p>
        </p:txBody>
      </p:sp>
      <p:sp>
        <p:nvSpPr>
          <p:cNvPr id="3" name="文字版面配置區 2"/>
          <p:cNvSpPr>
            <a:spLocks noGrp="1"/>
          </p:cNvSpPr>
          <p:nvPr>
            <p:ph type="body" idx="1"/>
          </p:nvPr>
        </p:nvSpPr>
        <p:spPr>
          <a:xfrm>
            <a:off x="1219200" y="3200400"/>
            <a:ext cx="7848600" cy="4526280"/>
          </a:xfrm>
        </p:spPr>
        <p:txBody>
          <a:bodyPr/>
          <a:lstStyle/>
          <a:p>
            <a:r>
              <a:rPr lang="en-US" altLang="zh-TW" dirty="0" err="1"/>
              <a:t>gùtài</a:t>
            </a:r>
            <a:r>
              <a:rPr lang="en-US" altLang="zh-TW" dirty="0"/>
              <a:t> </a:t>
            </a:r>
            <a:r>
              <a:rPr lang="en-US" altLang="zh-TW" dirty="0" err="1"/>
              <a:t>g</a:t>
            </a:r>
            <a:r>
              <a:rPr lang="en-US" altLang="zh-TW" dirty="0" err="1" smtClean="0"/>
              <a:t>uāngyuán</a:t>
            </a:r>
            <a:endParaRPr lang="zh-TW" altLang="en-US" dirty="0"/>
          </a:p>
        </p:txBody>
      </p:sp>
      <p:sp>
        <p:nvSpPr>
          <p:cNvPr id="4" name="文字版面配置區 3"/>
          <p:cNvSpPr>
            <a:spLocks noGrp="1"/>
          </p:cNvSpPr>
          <p:nvPr>
            <p:ph type="body" sz="quarter" idx="10"/>
          </p:nvPr>
        </p:nvSpPr>
        <p:spPr/>
        <p:txBody>
          <a:bodyPr/>
          <a:lstStyle/>
          <a:p>
            <a:r>
              <a:rPr lang="en-US" altLang="zh-TW" dirty="0" smtClean="0"/>
              <a:t>(</a:t>
            </a:r>
            <a:r>
              <a:rPr lang="en-US" altLang="zh-TW" dirty="0" err="1"/>
              <a:t>Ph</a:t>
            </a:r>
            <a:r>
              <a:rPr lang="en-US" altLang="zh-TW" dirty="0" smtClean="0"/>
              <a:t>) </a:t>
            </a:r>
            <a:r>
              <a:rPr lang="en-US" altLang="zh-TW" dirty="0"/>
              <a:t>solid state lighting</a:t>
            </a:r>
            <a:endParaRPr lang="zh-TW" altLang="en-US" dirty="0"/>
          </a:p>
        </p:txBody>
      </p:sp>
      <p:sp>
        <p:nvSpPr>
          <p:cNvPr id="5" name="文字方塊 4"/>
          <p:cNvSpPr txBox="1"/>
          <p:nvPr/>
        </p:nvSpPr>
        <p:spPr>
          <a:xfrm>
            <a:off x="8153400" y="914400"/>
            <a:ext cx="1219200" cy="707886"/>
          </a:xfrm>
          <a:prstGeom prst="rect">
            <a:avLst/>
          </a:prstGeom>
          <a:noFill/>
        </p:spPr>
        <p:txBody>
          <a:bodyPr wrap="square" rtlCol="0">
            <a:spAutoFit/>
          </a:bodyPr>
          <a:lstStyle/>
          <a:p>
            <a:r>
              <a:rPr lang="en-US" altLang="zh-TW" sz="2000" dirty="0" smtClean="0">
                <a:solidFill>
                  <a:srgbClr val="075295"/>
                </a:solidFill>
                <a:latin typeface="標楷體" panose="03000509000000000000" pitchFamily="65" charset="-120"/>
                <a:ea typeface="標楷體" panose="03000509000000000000" pitchFamily="65" charset="-120"/>
                <a:cs typeface="Times New Roman"/>
              </a:rPr>
              <a:t>II-26</a:t>
            </a:r>
            <a:endParaRPr lang="zh-TW" altLang="en-US" sz="2000" dirty="0">
              <a:latin typeface="標楷體" panose="03000509000000000000" pitchFamily="65" charset="-120"/>
              <a:ea typeface="標楷體" panose="03000509000000000000" pitchFamily="65" charset="-120"/>
              <a:cs typeface="Times New Roman"/>
            </a:endParaRPr>
          </a:p>
          <a:p>
            <a:endParaRPr lang="zh-TW" altLang="en-US" sz="2000" dirty="0"/>
          </a:p>
        </p:txBody>
      </p:sp>
    </p:spTree>
    <p:extLst>
      <p:ext uri="{BB962C8B-B14F-4D97-AF65-F5344CB8AC3E}">
        <p14:creationId xmlns:p14="http://schemas.microsoft.com/office/powerpoint/2010/main" val="808060399"/>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zh-TW" dirty="0" smtClean="0"/>
              <a:t>简称</a:t>
            </a:r>
            <a:endParaRPr lang="zh-TW" altLang="en-US" dirty="0"/>
          </a:p>
        </p:txBody>
      </p:sp>
      <p:sp>
        <p:nvSpPr>
          <p:cNvPr id="3" name="文字版面配置區 2"/>
          <p:cNvSpPr>
            <a:spLocks noGrp="1"/>
          </p:cNvSpPr>
          <p:nvPr>
            <p:ph type="body" idx="1"/>
          </p:nvPr>
        </p:nvSpPr>
        <p:spPr>
          <a:xfrm>
            <a:off x="2667000" y="3844173"/>
            <a:ext cx="4876801" cy="4526280"/>
          </a:xfrm>
        </p:spPr>
        <p:txBody>
          <a:bodyPr/>
          <a:lstStyle/>
          <a:p>
            <a:r>
              <a:rPr lang="en-US" altLang="zh-TW" dirty="0" err="1"/>
              <a:t>jiǎnchēng</a:t>
            </a:r>
            <a:endParaRPr lang="zh-TW" altLang="en-US" dirty="0"/>
          </a:p>
        </p:txBody>
      </p:sp>
      <p:sp>
        <p:nvSpPr>
          <p:cNvPr id="4" name="文字版面配置區 3"/>
          <p:cNvSpPr>
            <a:spLocks noGrp="1"/>
          </p:cNvSpPr>
          <p:nvPr>
            <p:ph type="body" sz="quarter" idx="10"/>
          </p:nvPr>
        </p:nvSpPr>
        <p:spPr/>
        <p:txBody>
          <a:bodyPr/>
          <a:lstStyle/>
          <a:p>
            <a:r>
              <a:rPr lang="en-US" altLang="zh-TW" dirty="0" smtClean="0"/>
              <a:t>(</a:t>
            </a:r>
            <a:r>
              <a:rPr lang="en-US" altLang="zh-TW" dirty="0"/>
              <a:t>N</a:t>
            </a:r>
            <a:r>
              <a:rPr lang="en-US" altLang="zh-TW" dirty="0" smtClean="0"/>
              <a:t>) </a:t>
            </a:r>
            <a:r>
              <a:rPr lang="en-US" altLang="zh-TW" dirty="0"/>
              <a:t>abbreviation</a:t>
            </a:r>
            <a:endParaRPr lang="zh-TW" altLang="en-US" dirty="0"/>
          </a:p>
        </p:txBody>
      </p:sp>
      <p:sp>
        <p:nvSpPr>
          <p:cNvPr id="5" name="文字方塊 4"/>
          <p:cNvSpPr txBox="1"/>
          <p:nvPr/>
        </p:nvSpPr>
        <p:spPr>
          <a:xfrm>
            <a:off x="8153400" y="914400"/>
            <a:ext cx="1219200" cy="707886"/>
          </a:xfrm>
          <a:prstGeom prst="rect">
            <a:avLst/>
          </a:prstGeom>
          <a:noFill/>
        </p:spPr>
        <p:txBody>
          <a:bodyPr wrap="square" rtlCol="0">
            <a:spAutoFit/>
          </a:bodyPr>
          <a:lstStyle/>
          <a:p>
            <a:r>
              <a:rPr lang="en-US" altLang="zh-TW" sz="2000" dirty="0" smtClean="0">
                <a:solidFill>
                  <a:srgbClr val="075295"/>
                </a:solidFill>
                <a:latin typeface="標楷體" panose="03000509000000000000" pitchFamily="65" charset="-120"/>
                <a:ea typeface="標楷體" panose="03000509000000000000" pitchFamily="65" charset="-120"/>
                <a:cs typeface="Times New Roman"/>
              </a:rPr>
              <a:t>II-27</a:t>
            </a:r>
            <a:endParaRPr lang="zh-TW" altLang="en-US" sz="2000" dirty="0">
              <a:latin typeface="標楷體" panose="03000509000000000000" pitchFamily="65" charset="-120"/>
              <a:ea typeface="標楷體" panose="03000509000000000000" pitchFamily="65" charset="-120"/>
              <a:cs typeface="Times New Roman"/>
            </a:endParaRPr>
          </a:p>
          <a:p>
            <a:endParaRPr lang="zh-TW" altLang="en-US" sz="2000" dirty="0"/>
          </a:p>
        </p:txBody>
      </p:sp>
    </p:spTree>
    <p:extLst>
      <p:ext uri="{BB962C8B-B14F-4D97-AF65-F5344CB8AC3E}">
        <p14:creationId xmlns:p14="http://schemas.microsoft.com/office/powerpoint/2010/main" val="965798036"/>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2819400" y="1447800"/>
            <a:ext cx="6708808" cy="2983230"/>
          </a:xfrm>
        </p:spPr>
        <p:txBody>
          <a:bodyPr/>
          <a:lstStyle/>
          <a:p>
            <a:r>
              <a:rPr lang="zh-TW" altLang="zh-TW" dirty="0"/>
              <a:t>瓦</a:t>
            </a:r>
            <a:endParaRPr lang="zh-TW" altLang="en-US" dirty="0"/>
          </a:p>
        </p:txBody>
      </p:sp>
      <p:sp>
        <p:nvSpPr>
          <p:cNvPr id="3" name="文字版面配置區 2"/>
          <p:cNvSpPr>
            <a:spLocks noGrp="1"/>
          </p:cNvSpPr>
          <p:nvPr>
            <p:ph type="body" idx="1"/>
          </p:nvPr>
        </p:nvSpPr>
        <p:spPr/>
        <p:txBody>
          <a:bodyPr/>
          <a:lstStyle/>
          <a:p>
            <a:r>
              <a:rPr lang="en-US" altLang="zh-TW" dirty="0" err="1"/>
              <a:t>wǎ</a:t>
            </a:r>
            <a:endParaRPr lang="zh-TW" altLang="en-US" dirty="0"/>
          </a:p>
        </p:txBody>
      </p:sp>
      <p:sp>
        <p:nvSpPr>
          <p:cNvPr id="4" name="文字版面配置區 3"/>
          <p:cNvSpPr>
            <a:spLocks noGrp="1"/>
          </p:cNvSpPr>
          <p:nvPr>
            <p:ph type="body" sz="quarter" idx="10"/>
          </p:nvPr>
        </p:nvSpPr>
        <p:spPr/>
        <p:txBody>
          <a:bodyPr/>
          <a:lstStyle/>
          <a:p>
            <a:r>
              <a:rPr lang="en-US" altLang="zh-TW" dirty="0" smtClean="0"/>
              <a:t>(</a:t>
            </a:r>
            <a:r>
              <a:rPr lang="en-US" altLang="zh-TW" dirty="0"/>
              <a:t>M</a:t>
            </a:r>
            <a:r>
              <a:rPr lang="en-US" altLang="zh-TW" dirty="0" smtClean="0"/>
              <a:t>) </a:t>
            </a:r>
            <a:r>
              <a:rPr lang="en-US" altLang="zh-TW" dirty="0"/>
              <a:t>watt</a:t>
            </a:r>
            <a:endParaRPr lang="zh-TW" altLang="zh-TW" dirty="0"/>
          </a:p>
          <a:p>
            <a:endParaRPr lang="zh-TW" altLang="en-US" dirty="0"/>
          </a:p>
        </p:txBody>
      </p:sp>
      <p:sp>
        <p:nvSpPr>
          <p:cNvPr id="5" name="文字方塊 4"/>
          <p:cNvSpPr txBox="1"/>
          <p:nvPr/>
        </p:nvSpPr>
        <p:spPr>
          <a:xfrm>
            <a:off x="8153400" y="914400"/>
            <a:ext cx="1219200" cy="707886"/>
          </a:xfrm>
          <a:prstGeom prst="rect">
            <a:avLst/>
          </a:prstGeom>
          <a:noFill/>
        </p:spPr>
        <p:txBody>
          <a:bodyPr wrap="square" rtlCol="0">
            <a:spAutoFit/>
          </a:bodyPr>
          <a:lstStyle/>
          <a:p>
            <a:r>
              <a:rPr lang="en-US" altLang="zh-TW" sz="2000" dirty="0" smtClean="0">
                <a:solidFill>
                  <a:srgbClr val="075295"/>
                </a:solidFill>
                <a:latin typeface="標楷體" panose="03000509000000000000" pitchFamily="65" charset="-120"/>
                <a:ea typeface="標楷體" panose="03000509000000000000" pitchFamily="65" charset="-120"/>
                <a:cs typeface="Times New Roman"/>
              </a:rPr>
              <a:t>II-28</a:t>
            </a:r>
            <a:endParaRPr lang="zh-TW" altLang="en-US" sz="2000" dirty="0">
              <a:latin typeface="標楷體" panose="03000509000000000000" pitchFamily="65" charset="-120"/>
              <a:ea typeface="標楷體" panose="03000509000000000000" pitchFamily="65" charset="-120"/>
              <a:cs typeface="Times New Roman"/>
            </a:endParaRPr>
          </a:p>
          <a:p>
            <a:endParaRPr lang="zh-TW" altLang="en-US" sz="2000" dirty="0"/>
          </a:p>
        </p:txBody>
      </p:sp>
    </p:spTree>
    <p:extLst>
      <p:ext uri="{BB962C8B-B14F-4D97-AF65-F5344CB8AC3E}">
        <p14:creationId xmlns:p14="http://schemas.microsoft.com/office/powerpoint/2010/main" val="1929320807"/>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1419192" y="1293743"/>
            <a:ext cx="6708808" cy="2983230"/>
          </a:xfrm>
        </p:spPr>
        <p:txBody>
          <a:bodyPr/>
          <a:lstStyle/>
          <a:p>
            <a:r>
              <a:rPr lang="zh-TW" altLang="zh-TW" dirty="0"/>
              <a:t>日光板</a:t>
            </a:r>
            <a:endParaRPr lang="zh-TW" altLang="en-US" dirty="0"/>
          </a:p>
        </p:txBody>
      </p:sp>
      <p:sp>
        <p:nvSpPr>
          <p:cNvPr id="3" name="文字版面配置區 2"/>
          <p:cNvSpPr>
            <a:spLocks noGrp="1"/>
          </p:cNvSpPr>
          <p:nvPr>
            <p:ph type="body" idx="1"/>
          </p:nvPr>
        </p:nvSpPr>
        <p:spPr>
          <a:xfrm>
            <a:off x="2335195" y="3844173"/>
            <a:ext cx="4876801" cy="4526280"/>
          </a:xfrm>
        </p:spPr>
        <p:txBody>
          <a:bodyPr/>
          <a:lstStyle/>
          <a:p>
            <a:r>
              <a:rPr lang="en-US" altLang="zh-TW" dirty="0" err="1"/>
              <a:t>rìguāngbǎn</a:t>
            </a:r>
            <a:endParaRPr lang="zh-TW" altLang="en-US" dirty="0"/>
          </a:p>
        </p:txBody>
      </p:sp>
      <p:sp>
        <p:nvSpPr>
          <p:cNvPr id="4" name="文字版面配置區 3"/>
          <p:cNvSpPr>
            <a:spLocks noGrp="1"/>
          </p:cNvSpPr>
          <p:nvPr>
            <p:ph type="body" sz="quarter" idx="10"/>
          </p:nvPr>
        </p:nvSpPr>
        <p:spPr>
          <a:xfrm>
            <a:off x="685800" y="5661226"/>
            <a:ext cx="7696200" cy="892175"/>
          </a:xfrm>
        </p:spPr>
        <p:txBody>
          <a:bodyPr/>
          <a:lstStyle/>
          <a:p>
            <a:r>
              <a:rPr lang="en-US" altLang="zh-TW" dirty="0" smtClean="0"/>
              <a:t>(</a:t>
            </a:r>
            <a:r>
              <a:rPr lang="en-US" altLang="zh-TW" dirty="0"/>
              <a:t>N</a:t>
            </a:r>
            <a:r>
              <a:rPr lang="en-US" altLang="zh-TW" dirty="0" smtClean="0"/>
              <a:t>) </a:t>
            </a:r>
            <a:r>
              <a:rPr lang="en-US" altLang="zh-TW" dirty="0"/>
              <a:t>solar panel (</a:t>
            </a:r>
            <a:r>
              <a:rPr lang="zh-TW" altLang="zh-TW" dirty="0"/>
              <a:t>日光</a:t>
            </a:r>
            <a:r>
              <a:rPr lang="en-US" altLang="zh-TW" dirty="0"/>
              <a:t>, </a:t>
            </a:r>
            <a:r>
              <a:rPr lang="en-US" altLang="zh-TW" dirty="0" err="1"/>
              <a:t>rìguāng</a:t>
            </a:r>
            <a:r>
              <a:rPr lang="en-US" altLang="zh-TW" dirty="0"/>
              <a:t>, N, sunlight ; </a:t>
            </a:r>
            <a:r>
              <a:rPr lang="zh-TW" altLang="zh-TW" dirty="0"/>
              <a:t>板</a:t>
            </a:r>
            <a:r>
              <a:rPr lang="en-US" altLang="zh-TW" dirty="0"/>
              <a:t>, </a:t>
            </a:r>
            <a:r>
              <a:rPr lang="en-US" altLang="zh-TW" dirty="0" err="1"/>
              <a:t>bǎn</a:t>
            </a:r>
            <a:r>
              <a:rPr lang="en-US" altLang="zh-TW" dirty="0"/>
              <a:t>, N, board)</a:t>
            </a:r>
            <a:endParaRPr lang="zh-TW" altLang="en-US" dirty="0"/>
          </a:p>
        </p:txBody>
      </p:sp>
      <p:sp>
        <p:nvSpPr>
          <p:cNvPr id="5" name="文字方塊 4"/>
          <p:cNvSpPr txBox="1"/>
          <p:nvPr/>
        </p:nvSpPr>
        <p:spPr>
          <a:xfrm>
            <a:off x="8153400" y="914400"/>
            <a:ext cx="1219200" cy="707886"/>
          </a:xfrm>
          <a:prstGeom prst="rect">
            <a:avLst/>
          </a:prstGeom>
          <a:noFill/>
        </p:spPr>
        <p:txBody>
          <a:bodyPr wrap="square" rtlCol="0">
            <a:spAutoFit/>
          </a:bodyPr>
          <a:lstStyle/>
          <a:p>
            <a:r>
              <a:rPr lang="en-US" altLang="zh-TW" sz="2000" dirty="0" smtClean="0">
                <a:solidFill>
                  <a:srgbClr val="075295"/>
                </a:solidFill>
                <a:latin typeface="標楷體" panose="03000509000000000000" pitchFamily="65" charset="-120"/>
                <a:ea typeface="標楷體" panose="03000509000000000000" pitchFamily="65" charset="-120"/>
                <a:cs typeface="Times New Roman"/>
              </a:rPr>
              <a:t>II-29</a:t>
            </a:r>
            <a:endParaRPr lang="zh-TW" altLang="en-US" sz="2000" dirty="0">
              <a:latin typeface="標楷體" panose="03000509000000000000" pitchFamily="65" charset="-120"/>
              <a:ea typeface="標楷體" panose="03000509000000000000" pitchFamily="65" charset="-120"/>
              <a:cs typeface="Times New Roman"/>
            </a:endParaRPr>
          </a:p>
          <a:p>
            <a:endParaRPr lang="zh-TW" altLang="en-US" sz="2000" dirty="0"/>
          </a:p>
        </p:txBody>
      </p:sp>
    </p:spTree>
    <p:extLst>
      <p:ext uri="{BB962C8B-B14F-4D97-AF65-F5344CB8AC3E}">
        <p14:creationId xmlns:p14="http://schemas.microsoft.com/office/powerpoint/2010/main" val="1489216099"/>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zh-TW" dirty="0" smtClean="0"/>
              <a:t>蓄电</a:t>
            </a:r>
            <a:endParaRPr lang="zh-TW" altLang="en-US" dirty="0"/>
          </a:p>
        </p:txBody>
      </p:sp>
      <p:sp>
        <p:nvSpPr>
          <p:cNvPr id="3" name="文字版面配置區 2"/>
          <p:cNvSpPr>
            <a:spLocks noGrp="1"/>
          </p:cNvSpPr>
          <p:nvPr>
            <p:ph type="body" idx="1"/>
          </p:nvPr>
        </p:nvSpPr>
        <p:spPr/>
        <p:txBody>
          <a:bodyPr/>
          <a:lstStyle/>
          <a:p>
            <a:r>
              <a:rPr lang="en-US" altLang="zh-TW" dirty="0" err="1"/>
              <a:t>xùdiàn</a:t>
            </a:r>
            <a:endParaRPr lang="zh-TW" altLang="en-US" dirty="0"/>
          </a:p>
        </p:txBody>
      </p:sp>
      <p:sp>
        <p:nvSpPr>
          <p:cNvPr id="4" name="文字版面配置區 3"/>
          <p:cNvSpPr>
            <a:spLocks noGrp="1"/>
          </p:cNvSpPr>
          <p:nvPr>
            <p:ph type="body" sz="quarter" idx="10"/>
          </p:nvPr>
        </p:nvSpPr>
        <p:spPr/>
        <p:txBody>
          <a:bodyPr/>
          <a:lstStyle/>
          <a:p>
            <a:r>
              <a:rPr lang="en-US" altLang="zh-TW" dirty="0" smtClean="0"/>
              <a:t>(</a:t>
            </a:r>
            <a:r>
              <a:rPr lang="en-US" altLang="zh-TW" dirty="0"/>
              <a:t>Vs-</a:t>
            </a:r>
            <a:r>
              <a:rPr lang="en-US" altLang="zh-TW" dirty="0" err="1"/>
              <a:t>sep</a:t>
            </a:r>
            <a:r>
              <a:rPr lang="en-US" altLang="zh-TW" dirty="0" smtClean="0"/>
              <a:t>) </a:t>
            </a:r>
            <a:r>
              <a:rPr lang="en-US" altLang="zh-TW" dirty="0"/>
              <a:t>electric power storage</a:t>
            </a:r>
            <a:endParaRPr lang="zh-TW" altLang="zh-TW" dirty="0"/>
          </a:p>
          <a:p>
            <a:endParaRPr lang="zh-TW" altLang="en-US" dirty="0"/>
          </a:p>
        </p:txBody>
      </p:sp>
      <p:sp>
        <p:nvSpPr>
          <p:cNvPr id="5" name="文字方塊 4"/>
          <p:cNvSpPr txBox="1"/>
          <p:nvPr/>
        </p:nvSpPr>
        <p:spPr>
          <a:xfrm>
            <a:off x="8153400" y="914400"/>
            <a:ext cx="1219200" cy="707886"/>
          </a:xfrm>
          <a:prstGeom prst="rect">
            <a:avLst/>
          </a:prstGeom>
          <a:noFill/>
        </p:spPr>
        <p:txBody>
          <a:bodyPr wrap="square" rtlCol="0">
            <a:spAutoFit/>
          </a:bodyPr>
          <a:lstStyle/>
          <a:p>
            <a:r>
              <a:rPr lang="en-US" altLang="zh-TW" sz="2000" dirty="0" smtClean="0">
                <a:solidFill>
                  <a:srgbClr val="075295"/>
                </a:solidFill>
                <a:latin typeface="標楷體" panose="03000509000000000000" pitchFamily="65" charset="-120"/>
                <a:ea typeface="標楷體" panose="03000509000000000000" pitchFamily="65" charset="-120"/>
                <a:cs typeface="Times New Roman"/>
              </a:rPr>
              <a:t>II-30</a:t>
            </a:r>
            <a:endParaRPr lang="zh-TW" altLang="en-US" sz="2000" dirty="0">
              <a:latin typeface="標楷體" panose="03000509000000000000" pitchFamily="65" charset="-120"/>
              <a:ea typeface="標楷體" panose="03000509000000000000" pitchFamily="65" charset="-120"/>
              <a:cs typeface="Times New Roman"/>
            </a:endParaRPr>
          </a:p>
          <a:p>
            <a:endParaRPr lang="zh-TW" altLang="en-US" sz="2000" dirty="0"/>
          </a:p>
        </p:txBody>
      </p:sp>
    </p:spTree>
    <p:extLst>
      <p:ext uri="{BB962C8B-B14F-4D97-AF65-F5344CB8AC3E}">
        <p14:creationId xmlns:p14="http://schemas.microsoft.com/office/powerpoint/2010/main" val="1554494706"/>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zh-TW" dirty="0" smtClean="0"/>
              <a:t>电池</a:t>
            </a:r>
            <a:endParaRPr lang="zh-TW" altLang="en-US" dirty="0"/>
          </a:p>
        </p:txBody>
      </p:sp>
      <p:sp>
        <p:nvSpPr>
          <p:cNvPr id="3" name="文字版面配置區 2"/>
          <p:cNvSpPr>
            <a:spLocks noGrp="1"/>
          </p:cNvSpPr>
          <p:nvPr>
            <p:ph type="body" idx="1"/>
          </p:nvPr>
        </p:nvSpPr>
        <p:spPr>
          <a:xfrm>
            <a:off x="2895600" y="3844173"/>
            <a:ext cx="4876801" cy="4526280"/>
          </a:xfrm>
        </p:spPr>
        <p:txBody>
          <a:bodyPr/>
          <a:lstStyle/>
          <a:p>
            <a:r>
              <a:rPr lang="en-US" altLang="zh-TW" dirty="0" err="1"/>
              <a:t>diànchí</a:t>
            </a:r>
            <a:r>
              <a:rPr lang="en-US" altLang="zh-TW" dirty="0"/>
              <a:t> </a:t>
            </a:r>
            <a:endParaRPr lang="zh-TW" altLang="en-US" dirty="0"/>
          </a:p>
        </p:txBody>
      </p:sp>
      <p:sp>
        <p:nvSpPr>
          <p:cNvPr id="4" name="文字版面配置區 3"/>
          <p:cNvSpPr>
            <a:spLocks noGrp="1"/>
          </p:cNvSpPr>
          <p:nvPr>
            <p:ph type="body" sz="quarter" idx="10"/>
          </p:nvPr>
        </p:nvSpPr>
        <p:spPr/>
        <p:txBody>
          <a:bodyPr/>
          <a:lstStyle/>
          <a:p>
            <a:r>
              <a:rPr lang="en-US" altLang="zh-TW" dirty="0" smtClean="0"/>
              <a:t>(</a:t>
            </a:r>
            <a:r>
              <a:rPr lang="en-US" altLang="zh-TW" dirty="0"/>
              <a:t>N</a:t>
            </a:r>
            <a:r>
              <a:rPr lang="en-US" altLang="zh-TW" dirty="0" smtClean="0"/>
              <a:t>) </a:t>
            </a:r>
            <a:r>
              <a:rPr lang="en-US" altLang="zh-TW" dirty="0"/>
              <a:t>battery</a:t>
            </a:r>
            <a:endParaRPr lang="zh-TW" altLang="zh-TW" dirty="0"/>
          </a:p>
          <a:p>
            <a:endParaRPr lang="zh-TW" altLang="en-US" dirty="0"/>
          </a:p>
        </p:txBody>
      </p:sp>
      <p:sp>
        <p:nvSpPr>
          <p:cNvPr id="5" name="文字方塊 4"/>
          <p:cNvSpPr txBox="1"/>
          <p:nvPr/>
        </p:nvSpPr>
        <p:spPr>
          <a:xfrm>
            <a:off x="8153400" y="914400"/>
            <a:ext cx="1219200" cy="707886"/>
          </a:xfrm>
          <a:prstGeom prst="rect">
            <a:avLst/>
          </a:prstGeom>
          <a:noFill/>
        </p:spPr>
        <p:txBody>
          <a:bodyPr wrap="square" rtlCol="0">
            <a:spAutoFit/>
          </a:bodyPr>
          <a:lstStyle/>
          <a:p>
            <a:r>
              <a:rPr lang="en-US" altLang="zh-TW" sz="2000" dirty="0" smtClean="0">
                <a:solidFill>
                  <a:srgbClr val="075295"/>
                </a:solidFill>
                <a:latin typeface="標楷體" panose="03000509000000000000" pitchFamily="65" charset="-120"/>
                <a:ea typeface="標楷體" panose="03000509000000000000" pitchFamily="65" charset="-120"/>
                <a:cs typeface="Times New Roman"/>
              </a:rPr>
              <a:t>II-31</a:t>
            </a:r>
            <a:endParaRPr lang="zh-TW" altLang="en-US" sz="2000" dirty="0">
              <a:latin typeface="標楷體" panose="03000509000000000000" pitchFamily="65" charset="-120"/>
              <a:ea typeface="標楷體" panose="03000509000000000000" pitchFamily="65" charset="-120"/>
              <a:cs typeface="Times New Roman"/>
            </a:endParaRPr>
          </a:p>
          <a:p>
            <a:endParaRPr lang="zh-TW" altLang="en-US" sz="2000" dirty="0"/>
          </a:p>
        </p:txBody>
      </p:sp>
    </p:spTree>
    <p:extLst>
      <p:ext uri="{BB962C8B-B14F-4D97-AF65-F5344CB8AC3E}">
        <p14:creationId xmlns:p14="http://schemas.microsoft.com/office/powerpoint/2010/main" val="689671774"/>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0" y="1283970"/>
            <a:ext cx="9147208" cy="2983230"/>
          </a:xfrm>
        </p:spPr>
        <p:txBody>
          <a:bodyPr/>
          <a:lstStyle/>
          <a:p>
            <a:pPr algn="ctr"/>
            <a:r>
              <a:rPr lang="zh-TW" altLang="zh-TW" sz="12400" dirty="0" smtClean="0"/>
              <a:t>发光二极管</a:t>
            </a:r>
            <a:r>
              <a:rPr lang="zh-TW" altLang="zh-TW" sz="9600" dirty="0" smtClean="0"/>
              <a:t>（</a:t>
            </a:r>
            <a:r>
              <a:rPr lang="en-US" altLang="zh-TW" sz="9600" dirty="0"/>
              <a:t>LED</a:t>
            </a:r>
            <a:r>
              <a:rPr lang="zh-TW" altLang="zh-TW" sz="9600" dirty="0"/>
              <a:t>）</a:t>
            </a:r>
            <a:endParaRPr lang="zh-TW" altLang="en-US" sz="12400" dirty="0"/>
          </a:p>
        </p:txBody>
      </p:sp>
      <p:sp>
        <p:nvSpPr>
          <p:cNvPr id="3" name="文字版面配置區 2"/>
          <p:cNvSpPr>
            <a:spLocks noGrp="1"/>
          </p:cNvSpPr>
          <p:nvPr>
            <p:ph type="body" idx="1"/>
          </p:nvPr>
        </p:nvSpPr>
        <p:spPr>
          <a:xfrm>
            <a:off x="2209800" y="4290261"/>
            <a:ext cx="5791201" cy="4526280"/>
          </a:xfrm>
        </p:spPr>
        <p:txBody>
          <a:bodyPr/>
          <a:lstStyle/>
          <a:p>
            <a:r>
              <a:rPr lang="en-US" altLang="zh-TW" dirty="0" err="1"/>
              <a:t>fāguāng</a:t>
            </a:r>
            <a:r>
              <a:rPr lang="en-US" altLang="zh-TW" dirty="0"/>
              <a:t> </a:t>
            </a:r>
            <a:r>
              <a:rPr lang="en-US" altLang="zh-TW" dirty="0" err="1"/>
              <a:t>èrjítǐ</a:t>
            </a:r>
            <a:endParaRPr lang="zh-TW" altLang="en-US" dirty="0"/>
          </a:p>
        </p:txBody>
      </p:sp>
      <p:sp>
        <p:nvSpPr>
          <p:cNvPr id="4" name="文字版面配置區 3"/>
          <p:cNvSpPr>
            <a:spLocks noGrp="1"/>
          </p:cNvSpPr>
          <p:nvPr>
            <p:ph type="body" sz="quarter" idx="10"/>
          </p:nvPr>
        </p:nvSpPr>
        <p:spPr/>
        <p:txBody>
          <a:bodyPr/>
          <a:lstStyle/>
          <a:p>
            <a:r>
              <a:rPr lang="en-US" altLang="zh-TW" dirty="0" smtClean="0"/>
              <a:t>(</a:t>
            </a:r>
            <a:r>
              <a:rPr lang="en-US" altLang="zh-TW" dirty="0" err="1"/>
              <a:t>Ph</a:t>
            </a:r>
            <a:r>
              <a:rPr lang="en-US" altLang="zh-TW" dirty="0" smtClean="0"/>
              <a:t>) </a:t>
            </a:r>
            <a:r>
              <a:rPr lang="en-US" altLang="zh-TW" dirty="0"/>
              <a:t>light emitting diode</a:t>
            </a:r>
            <a:endParaRPr lang="zh-TW" altLang="zh-TW" dirty="0"/>
          </a:p>
          <a:p>
            <a:endParaRPr lang="zh-TW" altLang="en-US" dirty="0"/>
          </a:p>
        </p:txBody>
      </p:sp>
      <p:sp>
        <p:nvSpPr>
          <p:cNvPr id="5" name="文字方塊 4"/>
          <p:cNvSpPr txBox="1"/>
          <p:nvPr/>
        </p:nvSpPr>
        <p:spPr>
          <a:xfrm>
            <a:off x="8153400" y="914400"/>
            <a:ext cx="1219200" cy="707886"/>
          </a:xfrm>
          <a:prstGeom prst="rect">
            <a:avLst/>
          </a:prstGeom>
          <a:noFill/>
        </p:spPr>
        <p:txBody>
          <a:bodyPr wrap="square" rtlCol="0">
            <a:spAutoFit/>
          </a:bodyPr>
          <a:lstStyle/>
          <a:p>
            <a:r>
              <a:rPr lang="en-US" altLang="zh-TW" sz="2000" dirty="0" smtClean="0">
                <a:solidFill>
                  <a:srgbClr val="075295"/>
                </a:solidFill>
                <a:latin typeface="標楷體" panose="03000509000000000000" pitchFamily="65" charset="-120"/>
                <a:ea typeface="標楷體" panose="03000509000000000000" pitchFamily="65" charset="-120"/>
                <a:cs typeface="Times New Roman"/>
              </a:rPr>
              <a:t>II-32</a:t>
            </a:r>
            <a:endParaRPr lang="zh-TW" altLang="en-US" sz="2000" dirty="0">
              <a:latin typeface="標楷體" panose="03000509000000000000" pitchFamily="65" charset="-120"/>
              <a:ea typeface="標楷體" panose="03000509000000000000" pitchFamily="65" charset="-120"/>
              <a:cs typeface="Times New Roman"/>
            </a:endParaRPr>
          </a:p>
          <a:p>
            <a:endParaRPr lang="zh-TW" altLang="en-US" sz="2000" dirty="0"/>
          </a:p>
        </p:txBody>
      </p:sp>
    </p:spTree>
    <p:extLst>
      <p:ext uri="{BB962C8B-B14F-4D97-AF65-F5344CB8AC3E}">
        <p14:creationId xmlns:p14="http://schemas.microsoft.com/office/powerpoint/2010/main" val="768965535"/>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zh-TW" dirty="0" smtClean="0"/>
              <a:t>系统</a:t>
            </a:r>
            <a:endParaRPr lang="zh-TW" altLang="en-US" dirty="0"/>
          </a:p>
        </p:txBody>
      </p:sp>
      <p:sp>
        <p:nvSpPr>
          <p:cNvPr id="3" name="文字版面配置區 2"/>
          <p:cNvSpPr>
            <a:spLocks noGrp="1"/>
          </p:cNvSpPr>
          <p:nvPr>
            <p:ph type="body" idx="1"/>
          </p:nvPr>
        </p:nvSpPr>
        <p:spPr/>
        <p:txBody>
          <a:bodyPr/>
          <a:lstStyle/>
          <a:p>
            <a:r>
              <a:rPr lang="en-US" altLang="zh-TW" dirty="0" err="1"/>
              <a:t>xìtǒng</a:t>
            </a:r>
            <a:endParaRPr lang="zh-TW" altLang="en-US" dirty="0"/>
          </a:p>
        </p:txBody>
      </p:sp>
      <p:sp>
        <p:nvSpPr>
          <p:cNvPr id="4" name="文字版面配置區 3"/>
          <p:cNvSpPr>
            <a:spLocks noGrp="1"/>
          </p:cNvSpPr>
          <p:nvPr>
            <p:ph type="body" sz="quarter" idx="10"/>
          </p:nvPr>
        </p:nvSpPr>
        <p:spPr/>
        <p:txBody>
          <a:bodyPr/>
          <a:lstStyle/>
          <a:p>
            <a:r>
              <a:rPr lang="en-US" altLang="zh-TW" dirty="0" smtClean="0"/>
              <a:t>(</a:t>
            </a:r>
            <a:r>
              <a:rPr lang="en-US" altLang="zh-TW" dirty="0"/>
              <a:t>N</a:t>
            </a:r>
            <a:r>
              <a:rPr lang="en-US" altLang="zh-TW" dirty="0" smtClean="0"/>
              <a:t>) </a:t>
            </a:r>
            <a:r>
              <a:rPr lang="en-US" altLang="zh-TW" dirty="0"/>
              <a:t>system</a:t>
            </a:r>
            <a:endParaRPr lang="zh-TW" altLang="zh-TW" dirty="0"/>
          </a:p>
          <a:p>
            <a:endParaRPr lang="zh-TW" altLang="en-US" dirty="0"/>
          </a:p>
        </p:txBody>
      </p:sp>
      <p:sp>
        <p:nvSpPr>
          <p:cNvPr id="5" name="文字方塊 4"/>
          <p:cNvSpPr txBox="1"/>
          <p:nvPr/>
        </p:nvSpPr>
        <p:spPr>
          <a:xfrm>
            <a:off x="8153400" y="914400"/>
            <a:ext cx="1219200" cy="707886"/>
          </a:xfrm>
          <a:prstGeom prst="rect">
            <a:avLst/>
          </a:prstGeom>
          <a:noFill/>
        </p:spPr>
        <p:txBody>
          <a:bodyPr wrap="square" rtlCol="0">
            <a:spAutoFit/>
          </a:bodyPr>
          <a:lstStyle/>
          <a:p>
            <a:r>
              <a:rPr lang="en-US" altLang="zh-TW" sz="2000" dirty="0" smtClean="0">
                <a:solidFill>
                  <a:srgbClr val="075295"/>
                </a:solidFill>
                <a:latin typeface="標楷體" panose="03000509000000000000" pitchFamily="65" charset="-120"/>
                <a:ea typeface="標楷體" panose="03000509000000000000" pitchFamily="65" charset="-120"/>
                <a:cs typeface="Times New Roman"/>
              </a:rPr>
              <a:t>II-33</a:t>
            </a:r>
            <a:endParaRPr lang="zh-TW" altLang="en-US" sz="2000" dirty="0">
              <a:latin typeface="標楷體" panose="03000509000000000000" pitchFamily="65" charset="-120"/>
              <a:ea typeface="標楷體" panose="03000509000000000000" pitchFamily="65" charset="-120"/>
              <a:cs typeface="Times New Roman"/>
            </a:endParaRPr>
          </a:p>
          <a:p>
            <a:endParaRPr lang="zh-TW" altLang="en-US" sz="2000" dirty="0"/>
          </a:p>
        </p:txBody>
      </p:sp>
    </p:spTree>
    <p:extLst>
      <p:ext uri="{BB962C8B-B14F-4D97-AF65-F5344CB8AC3E}">
        <p14:creationId xmlns:p14="http://schemas.microsoft.com/office/powerpoint/2010/main" val="3443244198"/>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zh-TW" dirty="0" smtClean="0"/>
              <a:t>安装</a:t>
            </a:r>
            <a:endParaRPr lang="zh-TW" altLang="en-US" dirty="0"/>
          </a:p>
        </p:txBody>
      </p:sp>
      <p:sp>
        <p:nvSpPr>
          <p:cNvPr id="3" name="文字版面配置區 2"/>
          <p:cNvSpPr>
            <a:spLocks noGrp="1"/>
          </p:cNvSpPr>
          <p:nvPr>
            <p:ph type="body" idx="1"/>
          </p:nvPr>
        </p:nvSpPr>
        <p:spPr/>
        <p:txBody>
          <a:bodyPr/>
          <a:lstStyle/>
          <a:p>
            <a:r>
              <a:rPr lang="en-US" altLang="zh-TW" dirty="0" err="1"/>
              <a:t>ānzhuāng</a:t>
            </a:r>
            <a:endParaRPr lang="zh-TW" altLang="en-US" dirty="0"/>
          </a:p>
        </p:txBody>
      </p:sp>
      <p:sp>
        <p:nvSpPr>
          <p:cNvPr id="4" name="文字版面配置區 3"/>
          <p:cNvSpPr>
            <a:spLocks noGrp="1"/>
          </p:cNvSpPr>
          <p:nvPr>
            <p:ph type="body" sz="quarter" idx="10"/>
          </p:nvPr>
        </p:nvSpPr>
        <p:spPr/>
        <p:txBody>
          <a:bodyPr/>
          <a:lstStyle/>
          <a:p>
            <a:r>
              <a:rPr lang="en-US" altLang="zh-TW" dirty="0" smtClean="0"/>
              <a:t>(</a:t>
            </a:r>
            <a:r>
              <a:rPr lang="en-US" altLang="zh-TW" dirty="0"/>
              <a:t>V</a:t>
            </a:r>
            <a:r>
              <a:rPr lang="en-US" altLang="zh-TW" dirty="0" smtClean="0"/>
              <a:t>) </a:t>
            </a:r>
            <a:r>
              <a:rPr lang="en-US" altLang="zh-TW" dirty="0"/>
              <a:t>to install</a:t>
            </a:r>
            <a:endParaRPr lang="zh-TW" altLang="zh-TW" dirty="0"/>
          </a:p>
          <a:p>
            <a:endParaRPr lang="zh-TW" altLang="zh-TW" dirty="0"/>
          </a:p>
          <a:p>
            <a:endParaRPr lang="zh-TW" altLang="en-US" dirty="0"/>
          </a:p>
        </p:txBody>
      </p:sp>
      <p:sp>
        <p:nvSpPr>
          <p:cNvPr id="5" name="文字方塊 4"/>
          <p:cNvSpPr txBox="1"/>
          <p:nvPr/>
        </p:nvSpPr>
        <p:spPr>
          <a:xfrm>
            <a:off x="8153400" y="914400"/>
            <a:ext cx="1219200" cy="707886"/>
          </a:xfrm>
          <a:prstGeom prst="rect">
            <a:avLst/>
          </a:prstGeom>
          <a:noFill/>
        </p:spPr>
        <p:txBody>
          <a:bodyPr wrap="square" rtlCol="0">
            <a:spAutoFit/>
          </a:bodyPr>
          <a:lstStyle/>
          <a:p>
            <a:r>
              <a:rPr lang="en-US" altLang="zh-TW" sz="2000" dirty="0" smtClean="0">
                <a:solidFill>
                  <a:srgbClr val="075295"/>
                </a:solidFill>
                <a:latin typeface="標楷體" panose="03000509000000000000" pitchFamily="65" charset="-120"/>
                <a:ea typeface="標楷體" panose="03000509000000000000" pitchFamily="65" charset="-120"/>
                <a:cs typeface="Times New Roman"/>
              </a:rPr>
              <a:t>II-34</a:t>
            </a:r>
            <a:endParaRPr lang="zh-TW" altLang="en-US" sz="2000" dirty="0">
              <a:latin typeface="標楷體" panose="03000509000000000000" pitchFamily="65" charset="-120"/>
              <a:ea typeface="標楷體" panose="03000509000000000000" pitchFamily="65" charset="-120"/>
              <a:cs typeface="Times New Roman"/>
            </a:endParaRPr>
          </a:p>
          <a:p>
            <a:endParaRPr lang="zh-TW" altLang="en-US" sz="2000" dirty="0"/>
          </a:p>
        </p:txBody>
      </p:sp>
    </p:spTree>
    <p:extLst>
      <p:ext uri="{BB962C8B-B14F-4D97-AF65-F5344CB8AC3E}">
        <p14:creationId xmlns:p14="http://schemas.microsoft.com/office/powerpoint/2010/main" val="264665189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zh-TW" dirty="0" smtClean="0"/>
              <a:t>出发</a:t>
            </a:r>
            <a:endParaRPr lang="zh-TW" altLang="en-US" dirty="0"/>
          </a:p>
        </p:txBody>
      </p:sp>
      <p:sp>
        <p:nvSpPr>
          <p:cNvPr id="3" name="文字版面配置區 2"/>
          <p:cNvSpPr>
            <a:spLocks noGrp="1"/>
          </p:cNvSpPr>
          <p:nvPr>
            <p:ph type="body" idx="1"/>
          </p:nvPr>
        </p:nvSpPr>
        <p:spPr/>
        <p:txBody>
          <a:bodyPr/>
          <a:lstStyle/>
          <a:p>
            <a:r>
              <a:rPr lang="en-US" altLang="zh-TW" dirty="0" err="1"/>
              <a:t>chūfā</a:t>
            </a:r>
            <a:r>
              <a:rPr lang="en-US" altLang="zh-TW" dirty="0"/>
              <a:t> </a:t>
            </a:r>
            <a:endParaRPr lang="zh-TW" altLang="en-US" dirty="0"/>
          </a:p>
        </p:txBody>
      </p:sp>
      <p:sp>
        <p:nvSpPr>
          <p:cNvPr id="4" name="文字版面配置區 3"/>
          <p:cNvSpPr>
            <a:spLocks noGrp="1"/>
          </p:cNvSpPr>
          <p:nvPr>
            <p:ph type="body" sz="quarter" idx="10"/>
          </p:nvPr>
        </p:nvSpPr>
        <p:spPr/>
        <p:txBody>
          <a:bodyPr/>
          <a:lstStyle/>
          <a:p>
            <a:r>
              <a:rPr lang="en-US" altLang="zh-TW" dirty="0" smtClean="0"/>
              <a:t>(</a:t>
            </a:r>
            <a:r>
              <a:rPr lang="en-US" altLang="zh-TW" dirty="0"/>
              <a:t>Vi</a:t>
            </a:r>
            <a:r>
              <a:rPr lang="en-US" altLang="zh-TW" dirty="0" smtClean="0"/>
              <a:t>) </a:t>
            </a:r>
            <a:r>
              <a:rPr lang="en-US" altLang="zh-TW" dirty="0"/>
              <a:t>to proceed from</a:t>
            </a:r>
            <a:endParaRPr lang="zh-TW" altLang="en-US" dirty="0"/>
          </a:p>
        </p:txBody>
      </p:sp>
      <p:sp>
        <p:nvSpPr>
          <p:cNvPr id="5" name="文字方塊 4"/>
          <p:cNvSpPr txBox="1"/>
          <p:nvPr/>
        </p:nvSpPr>
        <p:spPr>
          <a:xfrm>
            <a:off x="8229600" y="914400"/>
            <a:ext cx="1219200" cy="707886"/>
          </a:xfrm>
          <a:prstGeom prst="rect">
            <a:avLst/>
          </a:prstGeom>
          <a:noFill/>
        </p:spPr>
        <p:txBody>
          <a:bodyPr wrap="square" rtlCol="0">
            <a:spAutoFit/>
          </a:bodyPr>
          <a:lstStyle/>
          <a:p>
            <a:r>
              <a:rPr lang="en-US" altLang="zh-TW" sz="2000" dirty="0" smtClean="0">
                <a:solidFill>
                  <a:srgbClr val="075295"/>
                </a:solidFill>
                <a:latin typeface="標楷體" panose="03000509000000000000" pitchFamily="65" charset="-120"/>
                <a:ea typeface="標楷體" panose="03000509000000000000" pitchFamily="65" charset="-120"/>
                <a:cs typeface="Times New Roman"/>
              </a:rPr>
              <a:t>I-2</a:t>
            </a:r>
            <a:endParaRPr lang="zh-TW" altLang="en-US" sz="2000" dirty="0">
              <a:latin typeface="標楷體" panose="03000509000000000000" pitchFamily="65" charset="-120"/>
              <a:ea typeface="標楷體" panose="03000509000000000000" pitchFamily="65" charset="-120"/>
              <a:cs typeface="Times New Roman"/>
            </a:endParaRPr>
          </a:p>
          <a:p>
            <a:endParaRPr lang="zh-TW" altLang="en-US" sz="2000" dirty="0"/>
          </a:p>
        </p:txBody>
      </p:sp>
    </p:spTree>
    <p:extLst>
      <p:ext uri="{BB962C8B-B14F-4D97-AF65-F5344CB8AC3E}">
        <p14:creationId xmlns:p14="http://schemas.microsoft.com/office/powerpoint/2010/main" val="2406741414"/>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zh-TW" dirty="0" smtClean="0"/>
              <a:t>群众</a:t>
            </a:r>
            <a:endParaRPr lang="zh-TW" altLang="en-US" dirty="0"/>
          </a:p>
        </p:txBody>
      </p:sp>
      <p:sp>
        <p:nvSpPr>
          <p:cNvPr id="3" name="文字版面配置區 2"/>
          <p:cNvSpPr>
            <a:spLocks noGrp="1"/>
          </p:cNvSpPr>
          <p:nvPr>
            <p:ph type="body" idx="1"/>
          </p:nvPr>
        </p:nvSpPr>
        <p:spPr>
          <a:xfrm>
            <a:off x="2590800" y="3657600"/>
            <a:ext cx="4876801" cy="4526280"/>
          </a:xfrm>
        </p:spPr>
        <p:txBody>
          <a:bodyPr/>
          <a:lstStyle/>
          <a:p>
            <a:r>
              <a:rPr lang="en-US" altLang="zh-TW" dirty="0" err="1"/>
              <a:t>qúnzhòng</a:t>
            </a:r>
            <a:endParaRPr lang="zh-TW" altLang="en-US" dirty="0"/>
          </a:p>
        </p:txBody>
      </p:sp>
      <p:sp>
        <p:nvSpPr>
          <p:cNvPr id="4" name="文字版面配置區 3"/>
          <p:cNvSpPr>
            <a:spLocks noGrp="1"/>
          </p:cNvSpPr>
          <p:nvPr>
            <p:ph type="body" sz="quarter" idx="10"/>
          </p:nvPr>
        </p:nvSpPr>
        <p:spPr/>
        <p:txBody>
          <a:bodyPr/>
          <a:lstStyle/>
          <a:p>
            <a:r>
              <a:rPr lang="en-US" altLang="zh-TW" dirty="0" smtClean="0"/>
              <a:t>(</a:t>
            </a:r>
            <a:r>
              <a:rPr lang="en-US" altLang="zh-TW" dirty="0"/>
              <a:t>N</a:t>
            </a:r>
            <a:r>
              <a:rPr lang="en-US" altLang="zh-TW" dirty="0" smtClean="0"/>
              <a:t>) </a:t>
            </a:r>
            <a:r>
              <a:rPr lang="en-US" altLang="zh-TW" dirty="0"/>
              <a:t>the masses, people, crowds</a:t>
            </a:r>
            <a:endParaRPr lang="zh-TW" altLang="zh-TW" dirty="0"/>
          </a:p>
          <a:p>
            <a:endParaRPr lang="zh-TW" altLang="en-US" dirty="0"/>
          </a:p>
        </p:txBody>
      </p:sp>
      <p:sp>
        <p:nvSpPr>
          <p:cNvPr id="5" name="文字方塊 4"/>
          <p:cNvSpPr txBox="1"/>
          <p:nvPr/>
        </p:nvSpPr>
        <p:spPr>
          <a:xfrm>
            <a:off x="8153400" y="914400"/>
            <a:ext cx="1219200" cy="707886"/>
          </a:xfrm>
          <a:prstGeom prst="rect">
            <a:avLst/>
          </a:prstGeom>
          <a:noFill/>
        </p:spPr>
        <p:txBody>
          <a:bodyPr wrap="square" rtlCol="0">
            <a:spAutoFit/>
          </a:bodyPr>
          <a:lstStyle/>
          <a:p>
            <a:r>
              <a:rPr lang="en-US" altLang="zh-TW" sz="2000" dirty="0" smtClean="0">
                <a:solidFill>
                  <a:srgbClr val="075295"/>
                </a:solidFill>
                <a:latin typeface="標楷體" panose="03000509000000000000" pitchFamily="65" charset="-120"/>
                <a:ea typeface="標楷體" panose="03000509000000000000" pitchFamily="65" charset="-120"/>
                <a:cs typeface="Times New Roman"/>
              </a:rPr>
              <a:t>II-35</a:t>
            </a:r>
            <a:endParaRPr lang="zh-TW" altLang="en-US" sz="2000" dirty="0">
              <a:latin typeface="標楷體" panose="03000509000000000000" pitchFamily="65" charset="-120"/>
              <a:ea typeface="標楷體" panose="03000509000000000000" pitchFamily="65" charset="-120"/>
              <a:cs typeface="Times New Roman"/>
            </a:endParaRPr>
          </a:p>
          <a:p>
            <a:endParaRPr lang="zh-TW" altLang="en-US" sz="2000" dirty="0"/>
          </a:p>
        </p:txBody>
      </p:sp>
    </p:spTree>
    <p:extLst>
      <p:ext uri="{BB962C8B-B14F-4D97-AF65-F5344CB8AC3E}">
        <p14:creationId xmlns:p14="http://schemas.microsoft.com/office/powerpoint/2010/main" val="3283123935"/>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zh-TW" dirty="0" smtClean="0"/>
              <a:t>剥夺</a:t>
            </a:r>
            <a:endParaRPr lang="zh-TW" altLang="en-US" dirty="0"/>
          </a:p>
        </p:txBody>
      </p:sp>
      <p:sp>
        <p:nvSpPr>
          <p:cNvPr id="3" name="文字版面配置區 2"/>
          <p:cNvSpPr>
            <a:spLocks noGrp="1"/>
          </p:cNvSpPr>
          <p:nvPr>
            <p:ph type="body" idx="1"/>
          </p:nvPr>
        </p:nvSpPr>
        <p:spPr/>
        <p:txBody>
          <a:bodyPr/>
          <a:lstStyle/>
          <a:p>
            <a:r>
              <a:rPr lang="en-US" altLang="zh-TW" dirty="0" err="1"/>
              <a:t>bōduó</a:t>
            </a:r>
            <a:r>
              <a:rPr lang="en-US" altLang="zh-TW" dirty="0"/>
              <a:t> </a:t>
            </a:r>
            <a:endParaRPr lang="zh-TW" altLang="en-US" dirty="0"/>
          </a:p>
        </p:txBody>
      </p:sp>
      <p:sp>
        <p:nvSpPr>
          <p:cNvPr id="4" name="文字版面配置區 3"/>
          <p:cNvSpPr>
            <a:spLocks noGrp="1"/>
          </p:cNvSpPr>
          <p:nvPr>
            <p:ph type="body" sz="quarter" idx="10"/>
          </p:nvPr>
        </p:nvSpPr>
        <p:spPr/>
        <p:txBody>
          <a:bodyPr/>
          <a:lstStyle/>
          <a:p>
            <a:r>
              <a:rPr lang="en-US" altLang="zh-TW" dirty="0" smtClean="0"/>
              <a:t>(</a:t>
            </a:r>
            <a:r>
              <a:rPr lang="en-US" altLang="zh-TW" dirty="0" err="1"/>
              <a:t>Vpt</a:t>
            </a:r>
            <a:r>
              <a:rPr lang="en-US" altLang="zh-TW" dirty="0" smtClean="0"/>
              <a:t>) </a:t>
            </a:r>
            <a:r>
              <a:rPr lang="en-US" altLang="zh-TW" dirty="0"/>
              <a:t>to deprive (of)</a:t>
            </a:r>
            <a:endParaRPr lang="zh-TW" altLang="zh-TW" dirty="0"/>
          </a:p>
          <a:p>
            <a:endParaRPr lang="zh-TW" altLang="zh-TW" dirty="0"/>
          </a:p>
          <a:p>
            <a:endParaRPr lang="zh-TW" altLang="en-US" dirty="0"/>
          </a:p>
        </p:txBody>
      </p:sp>
      <p:sp>
        <p:nvSpPr>
          <p:cNvPr id="5" name="文字方塊 4"/>
          <p:cNvSpPr txBox="1"/>
          <p:nvPr/>
        </p:nvSpPr>
        <p:spPr>
          <a:xfrm>
            <a:off x="8153400" y="914400"/>
            <a:ext cx="1219200" cy="707886"/>
          </a:xfrm>
          <a:prstGeom prst="rect">
            <a:avLst/>
          </a:prstGeom>
          <a:noFill/>
        </p:spPr>
        <p:txBody>
          <a:bodyPr wrap="square" rtlCol="0">
            <a:spAutoFit/>
          </a:bodyPr>
          <a:lstStyle/>
          <a:p>
            <a:r>
              <a:rPr lang="en-US" altLang="zh-TW" sz="2000" dirty="0" smtClean="0">
                <a:solidFill>
                  <a:srgbClr val="075295"/>
                </a:solidFill>
                <a:latin typeface="標楷體" panose="03000509000000000000" pitchFamily="65" charset="-120"/>
                <a:ea typeface="標楷體" panose="03000509000000000000" pitchFamily="65" charset="-120"/>
                <a:cs typeface="Times New Roman"/>
              </a:rPr>
              <a:t>II-36</a:t>
            </a:r>
            <a:endParaRPr lang="zh-TW" altLang="en-US" sz="2000" dirty="0">
              <a:latin typeface="標楷體" panose="03000509000000000000" pitchFamily="65" charset="-120"/>
              <a:ea typeface="標楷體" panose="03000509000000000000" pitchFamily="65" charset="-120"/>
              <a:cs typeface="Times New Roman"/>
            </a:endParaRPr>
          </a:p>
          <a:p>
            <a:endParaRPr lang="zh-TW" altLang="en-US" sz="2000" dirty="0"/>
          </a:p>
        </p:txBody>
      </p:sp>
    </p:spTree>
    <p:extLst>
      <p:ext uri="{BB962C8B-B14F-4D97-AF65-F5344CB8AC3E}">
        <p14:creationId xmlns:p14="http://schemas.microsoft.com/office/powerpoint/2010/main" val="2471301016"/>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zh-TW" dirty="0"/>
              <a:t>文盲</a:t>
            </a:r>
            <a:endParaRPr lang="zh-TW" altLang="en-US" dirty="0"/>
          </a:p>
        </p:txBody>
      </p:sp>
      <p:sp>
        <p:nvSpPr>
          <p:cNvPr id="3" name="文字版面配置區 2"/>
          <p:cNvSpPr>
            <a:spLocks noGrp="1"/>
          </p:cNvSpPr>
          <p:nvPr>
            <p:ph type="body" idx="1"/>
          </p:nvPr>
        </p:nvSpPr>
        <p:spPr>
          <a:xfrm>
            <a:off x="2819400" y="3844173"/>
            <a:ext cx="4876801" cy="4526280"/>
          </a:xfrm>
        </p:spPr>
        <p:txBody>
          <a:bodyPr/>
          <a:lstStyle/>
          <a:p>
            <a:r>
              <a:rPr lang="en-US" altLang="zh-TW" dirty="0" err="1"/>
              <a:t>wénmáng</a:t>
            </a:r>
            <a:r>
              <a:rPr lang="en-US" altLang="zh-TW" dirty="0"/>
              <a:t> </a:t>
            </a:r>
            <a:endParaRPr lang="zh-TW" altLang="en-US" dirty="0"/>
          </a:p>
        </p:txBody>
      </p:sp>
      <p:sp>
        <p:nvSpPr>
          <p:cNvPr id="4" name="文字版面配置區 3"/>
          <p:cNvSpPr>
            <a:spLocks noGrp="1"/>
          </p:cNvSpPr>
          <p:nvPr>
            <p:ph type="body" sz="quarter" idx="10"/>
          </p:nvPr>
        </p:nvSpPr>
        <p:spPr/>
        <p:txBody>
          <a:bodyPr/>
          <a:lstStyle/>
          <a:p>
            <a:r>
              <a:rPr lang="en-US" altLang="zh-TW" dirty="0" smtClean="0"/>
              <a:t>(</a:t>
            </a:r>
            <a:r>
              <a:rPr lang="en-US" altLang="zh-TW" dirty="0"/>
              <a:t>N</a:t>
            </a:r>
            <a:r>
              <a:rPr lang="en-US" altLang="zh-TW" dirty="0" smtClean="0"/>
              <a:t>) </a:t>
            </a:r>
            <a:r>
              <a:rPr lang="en-US" altLang="zh-TW" dirty="0"/>
              <a:t>the illiterate</a:t>
            </a:r>
            <a:endParaRPr lang="zh-TW" altLang="zh-TW" dirty="0"/>
          </a:p>
          <a:p>
            <a:endParaRPr lang="zh-TW" altLang="zh-TW" dirty="0"/>
          </a:p>
          <a:p>
            <a:endParaRPr lang="zh-TW" altLang="en-US" dirty="0"/>
          </a:p>
        </p:txBody>
      </p:sp>
      <p:sp>
        <p:nvSpPr>
          <p:cNvPr id="5" name="文字方塊 4"/>
          <p:cNvSpPr txBox="1"/>
          <p:nvPr/>
        </p:nvSpPr>
        <p:spPr>
          <a:xfrm>
            <a:off x="8153400" y="914400"/>
            <a:ext cx="1219200" cy="707886"/>
          </a:xfrm>
          <a:prstGeom prst="rect">
            <a:avLst/>
          </a:prstGeom>
          <a:noFill/>
        </p:spPr>
        <p:txBody>
          <a:bodyPr wrap="square" rtlCol="0">
            <a:spAutoFit/>
          </a:bodyPr>
          <a:lstStyle/>
          <a:p>
            <a:r>
              <a:rPr lang="en-US" altLang="zh-TW" sz="2000" dirty="0" smtClean="0">
                <a:solidFill>
                  <a:srgbClr val="075295"/>
                </a:solidFill>
                <a:latin typeface="標楷體" panose="03000509000000000000" pitchFamily="65" charset="-120"/>
                <a:ea typeface="標楷體" panose="03000509000000000000" pitchFamily="65" charset="-120"/>
                <a:cs typeface="Times New Roman"/>
              </a:rPr>
              <a:t>II-37</a:t>
            </a:r>
            <a:endParaRPr lang="zh-TW" altLang="en-US" sz="2000" dirty="0">
              <a:latin typeface="標楷體" panose="03000509000000000000" pitchFamily="65" charset="-120"/>
              <a:ea typeface="標楷體" panose="03000509000000000000" pitchFamily="65" charset="-120"/>
              <a:cs typeface="Times New Roman"/>
            </a:endParaRPr>
          </a:p>
          <a:p>
            <a:endParaRPr lang="zh-TW" altLang="en-US" sz="2000" dirty="0"/>
          </a:p>
        </p:txBody>
      </p:sp>
    </p:spTree>
    <p:extLst>
      <p:ext uri="{BB962C8B-B14F-4D97-AF65-F5344CB8AC3E}">
        <p14:creationId xmlns:p14="http://schemas.microsoft.com/office/powerpoint/2010/main" val="2428473228"/>
      </p:ext>
    </p:extLst>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457200" y="1283970"/>
            <a:ext cx="8690008" cy="2983230"/>
          </a:xfrm>
        </p:spPr>
        <p:txBody>
          <a:bodyPr/>
          <a:lstStyle/>
          <a:p>
            <a:r>
              <a:rPr lang="zh-TW" altLang="zh-TW" sz="10300" dirty="0" smtClean="0"/>
              <a:t>尔文．哈乐戴</a:t>
            </a:r>
            <a:endParaRPr lang="zh-TW" altLang="en-US" sz="10300" dirty="0"/>
          </a:p>
        </p:txBody>
      </p:sp>
      <p:sp>
        <p:nvSpPr>
          <p:cNvPr id="3" name="文字版面配置區 2"/>
          <p:cNvSpPr>
            <a:spLocks noGrp="1"/>
          </p:cNvSpPr>
          <p:nvPr>
            <p:ph type="body" idx="1"/>
          </p:nvPr>
        </p:nvSpPr>
        <p:spPr>
          <a:xfrm>
            <a:off x="1676400" y="3124200"/>
            <a:ext cx="6324601" cy="4526280"/>
          </a:xfrm>
        </p:spPr>
        <p:txBody>
          <a:bodyPr/>
          <a:lstStyle/>
          <a:p>
            <a:r>
              <a:rPr lang="en-US" altLang="zh-TW" dirty="0" err="1"/>
              <a:t>Ěrwén</a:t>
            </a:r>
            <a:r>
              <a:rPr lang="en-US" altLang="zh-TW" dirty="0"/>
              <a:t> </a:t>
            </a:r>
            <a:r>
              <a:rPr lang="en-US" altLang="zh-TW" dirty="0" err="1"/>
              <a:t>Hālèdài</a:t>
            </a:r>
            <a:r>
              <a:rPr lang="en-US" altLang="zh-TW" dirty="0" smtClean="0"/>
              <a:t> </a:t>
            </a:r>
            <a:endParaRPr lang="zh-TW" altLang="en-US" dirty="0"/>
          </a:p>
        </p:txBody>
      </p:sp>
      <p:sp>
        <p:nvSpPr>
          <p:cNvPr id="4" name="文字版面配置區 3"/>
          <p:cNvSpPr>
            <a:spLocks noGrp="1"/>
          </p:cNvSpPr>
          <p:nvPr>
            <p:ph type="body" sz="quarter" idx="10"/>
          </p:nvPr>
        </p:nvSpPr>
        <p:spPr>
          <a:xfrm>
            <a:off x="762000" y="4495165"/>
            <a:ext cx="7924800" cy="892175"/>
          </a:xfrm>
        </p:spPr>
        <p:txBody>
          <a:bodyPr/>
          <a:lstStyle/>
          <a:p>
            <a:r>
              <a:rPr lang="en-US" altLang="zh-TW" sz="2400" dirty="0"/>
              <a:t>Dave Irvine-Halliday (a Canadian photonics specialist, his Light Up the World (LUTW) project is to bring affordable lighting to the developing world through the introduction of solid state lighting (SSL) based on light emitting diodes (LEDs))</a:t>
            </a:r>
            <a:endParaRPr lang="zh-TW" altLang="en-US" sz="2400" dirty="0"/>
          </a:p>
        </p:txBody>
      </p:sp>
      <p:sp>
        <p:nvSpPr>
          <p:cNvPr id="5" name="文字方塊 4"/>
          <p:cNvSpPr txBox="1"/>
          <p:nvPr/>
        </p:nvSpPr>
        <p:spPr>
          <a:xfrm>
            <a:off x="8077200" y="930027"/>
            <a:ext cx="1219200" cy="707886"/>
          </a:xfrm>
          <a:prstGeom prst="rect">
            <a:avLst/>
          </a:prstGeom>
          <a:noFill/>
        </p:spPr>
        <p:txBody>
          <a:bodyPr wrap="square" rtlCol="0">
            <a:spAutoFit/>
          </a:bodyPr>
          <a:lstStyle/>
          <a:p>
            <a:r>
              <a:rPr lang="en-US" altLang="zh-TW" sz="2000" dirty="0" smtClean="0">
                <a:solidFill>
                  <a:srgbClr val="075295"/>
                </a:solidFill>
                <a:latin typeface="標楷體" panose="03000509000000000000" pitchFamily="65" charset="-120"/>
                <a:ea typeface="標楷體" panose="03000509000000000000" pitchFamily="65" charset="-120"/>
                <a:cs typeface="Times New Roman"/>
              </a:rPr>
              <a:t>I-</a:t>
            </a:r>
            <a:r>
              <a:rPr lang="zh-TW" altLang="en-US" sz="2000" dirty="0" smtClean="0">
                <a:solidFill>
                  <a:srgbClr val="075295"/>
                </a:solidFill>
                <a:latin typeface="標楷體" panose="03000509000000000000" pitchFamily="65" charset="-120"/>
                <a:ea typeface="標楷體" panose="03000509000000000000" pitchFamily="65" charset="-120"/>
                <a:cs typeface="Times New Roman"/>
              </a:rPr>
              <a:t>专</a:t>
            </a:r>
            <a:r>
              <a:rPr lang="en-US" altLang="zh-TW" sz="2000" dirty="0" smtClean="0">
                <a:solidFill>
                  <a:srgbClr val="075295"/>
                </a:solidFill>
                <a:latin typeface="標楷體" panose="03000509000000000000" pitchFamily="65" charset="-120"/>
                <a:ea typeface="標楷體" panose="03000509000000000000" pitchFamily="65" charset="-120"/>
                <a:cs typeface="Times New Roman"/>
              </a:rPr>
              <a:t>-</a:t>
            </a:r>
            <a:r>
              <a:rPr lang="en-US" altLang="zh-TW" sz="2000" dirty="0" smtClean="0">
                <a:solidFill>
                  <a:srgbClr val="075295"/>
                </a:solidFill>
                <a:latin typeface="標楷體" panose="03000509000000000000" pitchFamily="65" charset="-120"/>
                <a:ea typeface="標楷體" panose="03000509000000000000" pitchFamily="65" charset="-120"/>
                <a:cs typeface="Times New Roman"/>
              </a:rPr>
              <a:t>1</a:t>
            </a:r>
            <a:endParaRPr lang="zh-TW" altLang="en-US" sz="2000" dirty="0">
              <a:latin typeface="標楷體" panose="03000509000000000000" pitchFamily="65" charset="-120"/>
              <a:ea typeface="標楷體" panose="03000509000000000000" pitchFamily="65" charset="-120"/>
              <a:cs typeface="Times New Roman"/>
            </a:endParaRPr>
          </a:p>
          <a:p>
            <a:endParaRPr lang="zh-TW" altLang="en-US" sz="2000" dirty="0"/>
          </a:p>
        </p:txBody>
      </p:sp>
    </p:spTree>
    <p:extLst>
      <p:ext uri="{BB962C8B-B14F-4D97-AF65-F5344CB8AC3E}">
        <p14:creationId xmlns:p14="http://schemas.microsoft.com/office/powerpoint/2010/main" val="1814838726"/>
      </p:ext>
    </p:extLst>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457200" y="1307031"/>
            <a:ext cx="10290208" cy="2983230"/>
          </a:xfrm>
        </p:spPr>
        <p:txBody>
          <a:bodyPr/>
          <a:lstStyle/>
          <a:p>
            <a:r>
              <a:rPr lang="zh-TW" altLang="zh-TW" sz="12800" dirty="0" smtClean="0"/>
              <a:t>卡加利大学</a:t>
            </a:r>
            <a:endParaRPr lang="zh-TW" altLang="en-US" sz="12800" dirty="0"/>
          </a:p>
        </p:txBody>
      </p:sp>
      <p:sp>
        <p:nvSpPr>
          <p:cNvPr id="3" name="文字版面配置區 2"/>
          <p:cNvSpPr>
            <a:spLocks noGrp="1"/>
          </p:cNvSpPr>
          <p:nvPr>
            <p:ph type="body" idx="1"/>
          </p:nvPr>
        </p:nvSpPr>
        <p:spPr>
          <a:xfrm>
            <a:off x="2590800" y="3398086"/>
            <a:ext cx="7604920" cy="4526280"/>
          </a:xfrm>
        </p:spPr>
        <p:txBody>
          <a:bodyPr/>
          <a:lstStyle/>
          <a:p>
            <a:r>
              <a:rPr lang="en-US" altLang="zh-TW" sz="6000" dirty="0" err="1"/>
              <a:t>Kǎjiālì</a:t>
            </a:r>
            <a:r>
              <a:rPr lang="en-US" altLang="zh-TW" sz="6000" dirty="0"/>
              <a:t> </a:t>
            </a:r>
            <a:r>
              <a:rPr lang="en-US" altLang="zh-TW" sz="6000" dirty="0" err="1"/>
              <a:t>Dàxué</a:t>
            </a:r>
            <a:endParaRPr lang="zh-TW" altLang="en-US" sz="6000" dirty="0"/>
          </a:p>
        </p:txBody>
      </p:sp>
      <p:sp>
        <p:nvSpPr>
          <p:cNvPr id="4" name="文字版面配置區 3"/>
          <p:cNvSpPr>
            <a:spLocks noGrp="1"/>
          </p:cNvSpPr>
          <p:nvPr>
            <p:ph type="body" sz="quarter" idx="10"/>
          </p:nvPr>
        </p:nvSpPr>
        <p:spPr/>
        <p:txBody>
          <a:bodyPr/>
          <a:lstStyle/>
          <a:p>
            <a:r>
              <a:rPr lang="en-US" altLang="zh-TW" dirty="0"/>
              <a:t>University of Calgary, Canada</a:t>
            </a:r>
            <a:endParaRPr lang="zh-TW" altLang="en-US" dirty="0"/>
          </a:p>
        </p:txBody>
      </p:sp>
      <p:sp>
        <p:nvSpPr>
          <p:cNvPr id="6" name="文字方塊 5"/>
          <p:cNvSpPr txBox="1"/>
          <p:nvPr/>
        </p:nvSpPr>
        <p:spPr>
          <a:xfrm>
            <a:off x="8077200" y="902196"/>
            <a:ext cx="1219200" cy="707886"/>
          </a:xfrm>
          <a:prstGeom prst="rect">
            <a:avLst/>
          </a:prstGeom>
          <a:noFill/>
        </p:spPr>
        <p:txBody>
          <a:bodyPr wrap="square" rtlCol="0">
            <a:spAutoFit/>
          </a:bodyPr>
          <a:lstStyle/>
          <a:p>
            <a:r>
              <a:rPr lang="en-US" altLang="zh-TW" sz="2000" dirty="0" smtClean="0">
                <a:solidFill>
                  <a:srgbClr val="075295"/>
                </a:solidFill>
                <a:latin typeface="標楷體" panose="03000509000000000000" pitchFamily="65" charset="-120"/>
                <a:ea typeface="標楷體" panose="03000509000000000000" pitchFamily="65" charset="-120"/>
                <a:cs typeface="Times New Roman"/>
              </a:rPr>
              <a:t>I-</a:t>
            </a:r>
            <a:r>
              <a:rPr lang="zh-TW" altLang="en-US" sz="2000" dirty="0" smtClean="0">
                <a:solidFill>
                  <a:srgbClr val="075295"/>
                </a:solidFill>
                <a:latin typeface="標楷體" panose="03000509000000000000" pitchFamily="65" charset="-120"/>
                <a:ea typeface="標楷體" panose="03000509000000000000" pitchFamily="65" charset="-120"/>
                <a:cs typeface="Times New Roman"/>
              </a:rPr>
              <a:t>专</a:t>
            </a:r>
            <a:r>
              <a:rPr lang="en-US" altLang="zh-TW" sz="2000" dirty="0" smtClean="0">
                <a:solidFill>
                  <a:srgbClr val="075295"/>
                </a:solidFill>
                <a:latin typeface="標楷體" panose="03000509000000000000" pitchFamily="65" charset="-120"/>
                <a:ea typeface="標楷體" panose="03000509000000000000" pitchFamily="65" charset="-120"/>
                <a:cs typeface="Times New Roman"/>
              </a:rPr>
              <a:t>-</a:t>
            </a:r>
            <a:r>
              <a:rPr lang="en-US" altLang="zh-TW" sz="2000" dirty="0" smtClean="0">
                <a:solidFill>
                  <a:srgbClr val="075295"/>
                </a:solidFill>
                <a:latin typeface="標楷體" panose="03000509000000000000" pitchFamily="65" charset="-120"/>
                <a:ea typeface="標楷體" panose="03000509000000000000" pitchFamily="65" charset="-120"/>
                <a:cs typeface="Times New Roman"/>
              </a:rPr>
              <a:t>2</a:t>
            </a:r>
            <a:endParaRPr lang="zh-TW" altLang="en-US" sz="2000" dirty="0">
              <a:latin typeface="標楷體" panose="03000509000000000000" pitchFamily="65" charset="-120"/>
              <a:ea typeface="標楷體" panose="03000509000000000000" pitchFamily="65" charset="-120"/>
              <a:cs typeface="Times New Roman"/>
            </a:endParaRPr>
          </a:p>
          <a:p>
            <a:endParaRPr lang="zh-TW" altLang="en-US" sz="2000" dirty="0"/>
          </a:p>
        </p:txBody>
      </p:sp>
    </p:spTree>
    <p:extLst>
      <p:ext uri="{BB962C8B-B14F-4D97-AF65-F5344CB8AC3E}">
        <p14:creationId xmlns:p14="http://schemas.microsoft.com/office/powerpoint/2010/main" val="2518367487"/>
      </p:ext>
    </p:extLst>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1600200" y="1447800"/>
            <a:ext cx="6708808" cy="2983230"/>
          </a:xfrm>
        </p:spPr>
        <p:txBody>
          <a:bodyPr/>
          <a:lstStyle/>
          <a:p>
            <a:r>
              <a:rPr lang="zh-TW" altLang="zh-TW" dirty="0" smtClean="0"/>
              <a:t>尼泊尔</a:t>
            </a:r>
            <a:endParaRPr lang="zh-TW" altLang="en-US" dirty="0"/>
          </a:p>
        </p:txBody>
      </p:sp>
      <p:sp>
        <p:nvSpPr>
          <p:cNvPr id="3" name="文字版面配置區 2"/>
          <p:cNvSpPr>
            <a:spLocks noGrp="1"/>
          </p:cNvSpPr>
          <p:nvPr>
            <p:ph type="body" idx="1"/>
          </p:nvPr>
        </p:nvSpPr>
        <p:spPr/>
        <p:txBody>
          <a:bodyPr/>
          <a:lstStyle/>
          <a:p>
            <a:r>
              <a:rPr lang="en-US" altLang="zh-TW" dirty="0" err="1"/>
              <a:t>Níbó’ěr</a:t>
            </a:r>
            <a:endParaRPr lang="zh-TW" altLang="en-US" dirty="0"/>
          </a:p>
        </p:txBody>
      </p:sp>
      <p:sp>
        <p:nvSpPr>
          <p:cNvPr id="4" name="文字版面配置區 3"/>
          <p:cNvSpPr>
            <a:spLocks noGrp="1"/>
          </p:cNvSpPr>
          <p:nvPr>
            <p:ph type="body" sz="quarter" idx="10"/>
          </p:nvPr>
        </p:nvSpPr>
        <p:spPr>
          <a:xfrm>
            <a:off x="762000" y="5672772"/>
            <a:ext cx="6126163" cy="892175"/>
          </a:xfrm>
        </p:spPr>
        <p:txBody>
          <a:bodyPr/>
          <a:lstStyle/>
          <a:p>
            <a:r>
              <a:rPr lang="en-US" altLang="zh-TW" dirty="0"/>
              <a:t>Nepal</a:t>
            </a:r>
            <a:endParaRPr lang="zh-TW" altLang="en-US" dirty="0"/>
          </a:p>
        </p:txBody>
      </p:sp>
      <p:sp>
        <p:nvSpPr>
          <p:cNvPr id="6" name="文字方塊 5"/>
          <p:cNvSpPr txBox="1"/>
          <p:nvPr/>
        </p:nvSpPr>
        <p:spPr>
          <a:xfrm>
            <a:off x="8077200" y="930027"/>
            <a:ext cx="1219200" cy="707886"/>
          </a:xfrm>
          <a:prstGeom prst="rect">
            <a:avLst/>
          </a:prstGeom>
          <a:noFill/>
        </p:spPr>
        <p:txBody>
          <a:bodyPr wrap="square" rtlCol="0">
            <a:spAutoFit/>
          </a:bodyPr>
          <a:lstStyle/>
          <a:p>
            <a:r>
              <a:rPr lang="en-US" altLang="zh-TW" sz="2000" dirty="0" smtClean="0">
                <a:solidFill>
                  <a:srgbClr val="075295"/>
                </a:solidFill>
                <a:latin typeface="標楷體" panose="03000509000000000000" pitchFamily="65" charset="-120"/>
                <a:ea typeface="標楷體" panose="03000509000000000000" pitchFamily="65" charset="-120"/>
                <a:cs typeface="Times New Roman"/>
              </a:rPr>
              <a:t>I-</a:t>
            </a:r>
            <a:r>
              <a:rPr lang="zh-TW" altLang="en-US" sz="2000" dirty="0" smtClean="0">
                <a:solidFill>
                  <a:srgbClr val="075295"/>
                </a:solidFill>
                <a:latin typeface="標楷體" panose="03000509000000000000" pitchFamily="65" charset="-120"/>
                <a:ea typeface="標楷體" panose="03000509000000000000" pitchFamily="65" charset="-120"/>
                <a:cs typeface="Times New Roman"/>
              </a:rPr>
              <a:t>专</a:t>
            </a:r>
            <a:r>
              <a:rPr lang="en-US" altLang="zh-TW" sz="2000" dirty="0" smtClean="0">
                <a:solidFill>
                  <a:srgbClr val="075295"/>
                </a:solidFill>
                <a:latin typeface="標楷體" panose="03000509000000000000" pitchFamily="65" charset="-120"/>
                <a:ea typeface="標楷體" panose="03000509000000000000" pitchFamily="65" charset="-120"/>
                <a:cs typeface="Times New Roman"/>
              </a:rPr>
              <a:t>-</a:t>
            </a:r>
            <a:r>
              <a:rPr lang="en-US" altLang="zh-TW" sz="2000" dirty="0" smtClean="0">
                <a:solidFill>
                  <a:srgbClr val="075295"/>
                </a:solidFill>
                <a:latin typeface="標楷體" panose="03000509000000000000" pitchFamily="65" charset="-120"/>
                <a:ea typeface="標楷體" panose="03000509000000000000" pitchFamily="65" charset="-120"/>
                <a:cs typeface="Times New Roman"/>
              </a:rPr>
              <a:t>3</a:t>
            </a:r>
            <a:endParaRPr lang="zh-TW" altLang="en-US" sz="2000" dirty="0">
              <a:latin typeface="標楷體" panose="03000509000000000000" pitchFamily="65" charset="-120"/>
              <a:ea typeface="標楷體" panose="03000509000000000000" pitchFamily="65" charset="-120"/>
              <a:cs typeface="Times New Roman"/>
            </a:endParaRPr>
          </a:p>
          <a:p>
            <a:endParaRPr lang="zh-TW" altLang="en-US" sz="2000" dirty="0"/>
          </a:p>
        </p:txBody>
      </p:sp>
    </p:spTree>
    <p:extLst>
      <p:ext uri="{BB962C8B-B14F-4D97-AF65-F5344CB8AC3E}">
        <p14:creationId xmlns:p14="http://schemas.microsoft.com/office/powerpoint/2010/main" val="595159932"/>
      </p:ext>
    </p:extLst>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394476" y="1143000"/>
            <a:ext cx="8444723" cy="2983230"/>
          </a:xfrm>
        </p:spPr>
        <p:txBody>
          <a:bodyPr/>
          <a:lstStyle/>
          <a:p>
            <a:r>
              <a:rPr lang="zh-TW" altLang="zh-TW" sz="10300" dirty="0" smtClean="0"/>
              <a:t>喜马拉雅山群</a:t>
            </a:r>
            <a:endParaRPr lang="zh-TW" altLang="en-US" sz="10300" dirty="0"/>
          </a:p>
        </p:txBody>
      </p:sp>
      <p:sp>
        <p:nvSpPr>
          <p:cNvPr id="3" name="文字版面配置區 2"/>
          <p:cNvSpPr>
            <a:spLocks noGrp="1"/>
          </p:cNvSpPr>
          <p:nvPr>
            <p:ph type="body" idx="1"/>
          </p:nvPr>
        </p:nvSpPr>
        <p:spPr>
          <a:xfrm>
            <a:off x="1371600" y="2819400"/>
            <a:ext cx="6934201" cy="4526280"/>
          </a:xfrm>
        </p:spPr>
        <p:txBody>
          <a:bodyPr/>
          <a:lstStyle/>
          <a:p>
            <a:r>
              <a:rPr lang="en-US" altLang="zh-TW" sz="6600" dirty="0" err="1"/>
              <a:t>Xǐmǎlāyǎ</a:t>
            </a:r>
            <a:r>
              <a:rPr lang="en-US" altLang="zh-TW" sz="6600" dirty="0"/>
              <a:t>  </a:t>
            </a:r>
            <a:r>
              <a:rPr lang="en-US" altLang="zh-TW" sz="6600" dirty="0" err="1"/>
              <a:t>Shānqún</a:t>
            </a:r>
            <a:endParaRPr lang="zh-TW" altLang="en-US" sz="6600" dirty="0"/>
          </a:p>
        </p:txBody>
      </p:sp>
      <p:sp>
        <p:nvSpPr>
          <p:cNvPr id="4" name="文字版面配置區 3"/>
          <p:cNvSpPr>
            <a:spLocks noGrp="1"/>
          </p:cNvSpPr>
          <p:nvPr>
            <p:ph type="body" sz="quarter" idx="10"/>
          </p:nvPr>
        </p:nvSpPr>
        <p:spPr>
          <a:xfrm>
            <a:off x="685800" y="5661226"/>
            <a:ext cx="7620001" cy="892175"/>
          </a:xfrm>
        </p:spPr>
        <p:txBody>
          <a:bodyPr/>
          <a:lstStyle/>
          <a:p>
            <a:r>
              <a:rPr lang="en-US" altLang="zh-TW" dirty="0"/>
              <a:t>Himalaya Mountains, the Himalayas</a:t>
            </a:r>
            <a:endParaRPr lang="zh-TW" altLang="en-US" dirty="0"/>
          </a:p>
        </p:txBody>
      </p:sp>
      <p:sp>
        <p:nvSpPr>
          <p:cNvPr id="6" name="文字方塊 5"/>
          <p:cNvSpPr txBox="1"/>
          <p:nvPr/>
        </p:nvSpPr>
        <p:spPr>
          <a:xfrm>
            <a:off x="8077200" y="930027"/>
            <a:ext cx="1219200" cy="707886"/>
          </a:xfrm>
          <a:prstGeom prst="rect">
            <a:avLst/>
          </a:prstGeom>
          <a:noFill/>
        </p:spPr>
        <p:txBody>
          <a:bodyPr wrap="square" rtlCol="0">
            <a:spAutoFit/>
          </a:bodyPr>
          <a:lstStyle/>
          <a:p>
            <a:r>
              <a:rPr lang="en-US" altLang="zh-TW" sz="2000" dirty="0" smtClean="0">
                <a:solidFill>
                  <a:srgbClr val="075295"/>
                </a:solidFill>
                <a:latin typeface="標楷體" panose="03000509000000000000" pitchFamily="65" charset="-120"/>
                <a:ea typeface="標楷體" panose="03000509000000000000" pitchFamily="65" charset="-120"/>
                <a:cs typeface="Times New Roman"/>
              </a:rPr>
              <a:t>I-</a:t>
            </a:r>
            <a:r>
              <a:rPr lang="zh-TW" altLang="en-US" sz="2000" dirty="0" smtClean="0">
                <a:solidFill>
                  <a:srgbClr val="075295"/>
                </a:solidFill>
                <a:latin typeface="標楷體" panose="03000509000000000000" pitchFamily="65" charset="-120"/>
                <a:ea typeface="標楷體" panose="03000509000000000000" pitchFamily="65" charset="-120"/>
                <a:cs typeface="Times New Roman"/>
              </a:rPr>
              <a:t>专</a:t>
            </a:r>
            <a:r>
              <a:rPr lang="en-US" altLang="zh-TW" sz="2000" dirty="0" smtClean="0">
                <a:solidFill>
                  <a:srgbClr val="075295"/>
                </a:solidFill>
                <a:latin typeface="標楷體" panose="03000509000000000000" pitchFamily="65" charset="-120"/>
                <a:ea typeface="標楷體" panose="03000509000000000000" pitchFamily="65" charset="-120"/>
                <a:cs typeface="Times New Roman"/>
              </a:rPr>
              <a:t>-</a:t>
            </a:r>
            <a:r>
              <a:rPr lang="en-US" altLang="zh-TW" sz="2000" dirty="0" smtClean="0">
                <a:solidFill>
                  <a:srgbClr val="075295"/>
                </a:solidFill>
                <a:latin typeface="標楷體" panose="03000509000000000000" pitchFamily="65" charset="-120"/>
                <a:ea typeface="標楷體" panose="03000509000000000000" pitchFamily="65" charset="-120"/>
                <a:cs typeface="Times New Roman"/>
              </a:rPr>
              <a:t>4</a:t>
            </a:r>
            <a:endParaRPr lang="zh-TW" altLang="en-US" sz="2000" dirty="0">
              <a:latin typeface="標楷體" panose="03000509000000000000" pitchFamily="65" charset="-120"/>
              <a:ea typeface="標楷體" panose="03000509000000000000" pitchFamily="65" charset="-120"/>
              <a:cs typeface="Times New Roman"/>
            </a:endParaRPr>
          </a:p>
          <a:p>
            <a:endParaRPr lang="zh-TW" altLang="en-US" sz="2000" dirty="0"/>
          </a:p>
        </p:txBody>
      </p:sp>
    </p:spTree>
    <p:extLst>
      <p:ext uri="{BB962C8B-B14F-4D97-AF65-F5344CB8AC3E}">
        <p14:creationId xmlns:p14="http://schemas.microsoft.com/office/powerpoint/2010/main" val="229535354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zh-TW" dirty="0"/>
              <a:t>特殊</a:t>
            </a:r>
            <a:endParaRPr lang="zh-TW" altLang="en-US" dirty="0"/>
          </a:p>
        </p:txBody>
      </p:sp>
      <p:sp>
        <p:nvSpPr>
          <p:cNvPr id="3" name="文字版面配置區 2"/>
          <p:cNvSpPr>
            <a:spLocks noGrp="1"/>
          </p:cNvSpPr>
          <p:nvPr>
            <p:ph type="body" idx="1"/>
          </p:nvPr>
        </p:nvSpPr>
        <p:spPr>
          <a:xfrm>
            <a:off x="2667000" y="3581400"/>
            <a:ext cx="4876801" cy="4526280"/>
          </a:xfrm>
        </p:spPr>
        <p:txBody>
          <a:bodyPr/>
          <a:lstStyle/>
          <a:p>
            <a:r>
              <a:rPr lang="en-US" altLang="zh-TW" dirty="0" err="1"/>
              <a:t>tèshū</a:t>
            </a:r>
            <a:endParaRPr lang="zh-TW" altLang="en-US" dirty="0"/>
          </a:p>
        </p:txBody>
      </p:sp>
      <p:sp>
        <p:nvSpPr>
          <p:cNvPr id="4" name="文字版面配置區 3"/>
          <p:cNvSpPr>
            <a:spLocks noGrp="1"/>
          </p:cNvSpPr>
          <p:nvPr>
            <p:ph type="body" sz="quarter" idx="10"/>
          </p:nvPr>
        </p:nvSpPr>
        <p:spPr/>
        <p:txBody>
          <a:bodyPr/>
          <a:lstStyle/>
          <a:p>
            <a:r>
              <a:rPr lang="en-US" altLang="zh-TW" dirty="0" smtClean="0"/>
              <a:t>(Vs)</a:t>
            </a:r>
            <a:r>
              <a:rPr lang="en-US" altLang="zh-TW" dirty="0"/>
              <a:t>special, extraordinary</a:t>
            </a:r>
            <a:endParaRPr lang="zh-TW" altLang="zh-TW" dirty="0"/>
          </a:p>
          <a:p>
            <a:endParaRPr lang="zh-TW" altLang="en-US" dirty="0"/>
          </a:p>
        </p:txBody>
      </p:sp>
      <p:sp>
        <p:nvSpPr>
          <p:cNvPr id="5" name="文字方塊 4"/>
          <p:cNvSpPr txBox="1"/>
          <p:nvPr/>
        </p:nvSpPr>
        <p:spPr>
          <a:xfrm>
            <a:off x="8229600" y="914400"/>
            <a:ext cx="1219200" cy="707886"/>
          </a:xfrm>
          <a:prstGeom prst="rect">
            <a:avLst/>
          </a:prstGeom>
          <a:noFill/>
        </p:spPr>
        <p:txBody>
          <a:bodyPr wrap="square" rtlCol="0">
            <a:spAutoFit/>
          </a:bodyPr>
          <a:lstStyle/>
          <a:p>
            <a:r>
              <a:rPr lang="en-US" altLang="zh-TW" sz="2000" dirty="0" smtClean="0">
                <a:solidFill>
                  <a:srgbClr val="075295"/>
                </a:solidFill>
                <a:latin typeface="標楷體" panose="03000509000000000000" pitchFamily="65" charset="-120"/>
                <a:ea typeface="標楷體" panose="03000509000000000000" pitchFamily="65" charset="-120"/>
                <a:cs typeface="Times New Roman"/>
              </a:rPr>
              <a:t>I-3</a:t>
            </a:r>
            <a:endParaRPr lang="zh-TW" altLang="en-US" sz="2000" dirty="0">
              <a:latin typeface="標楷體" panose="03000509000000000000" pitchFamily="65" charset="-120"/>
              <a:ea typeface="標楷體" panose="03000509000000000000" pitchFamily="65" charset="-120"/>
              <a:cs typeface="Times New Roman"/>
            </a:endParaRPr>
          </a:p>
          <a:p>
            <a:endParaRPr lang="zh-TW" altLang="en-US" sz="2000" dirty="0"/>
          </a:p>
        </p:txBody>
      </p:sp>
    </p:spTree>
    <p:extLst>
      <p:ext uri="{BB962C8B-B14F-4D97-AF65-F5344CB8AC3E}">
        <p14:creationId xmlns:p14="http://schemas.microsoft.com/office/powerpoint/2010/main" val="306278923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佈景主題">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538</TotalTime>
  <Words>1121</Words>
  <Application>Microsoft Office PowerPoint</Application>
  <PresentationFormat>如螢幕大小 (4:3)</PresentationFormat>
  <Paragraphs>344</Paragraphs>
  <Slides>86</Slides>
  <Notes>1</Notes>
  <HiddenSlides>0</HiddenSlides>
  <MMClips>0</MMClips>
  <ScaleCrop>false</ScaleCrop>
  <HeadingPairs>
    <vt:vector size="6" baseType="variant">
      <vt:variant>
        <vt:lpstr>使用字型</vt:lpstr>
      </vt:variant>
      <vt:variant>
        <vt:i4>5</vt:i4>
      </vt:variant>
      <vt:variant>
        <vt:lpstr>佈景主題</vt:lpstr>
      </vt:variant>
      <vt:variant>
        <vt:i4>1</vt:i4>
      </vt:variant>
      <vt:variant>
        <vt:lpstr>投影片標題</vt:lpstr>
      </vt:variant>
      <vt:variant>
        <vt:i4>86</vt:i4>
      </vt:variant>
    </vt:vector>
  </HeadingPairs>
  <TitlesOfParts>
    <vt:vector size="92" baseType="lpstr">
      <vt:lpstr>Yu Gothic UI Semibold</vt:lpstr>
      <vt:lpstr>新細明體</vt:lpstr>
      <vt:lpstr>標楷體</vt:lpstr>
      <vt:lpstr>Calibri</vt:lpstr>
      <vt:lpstr>Times New Roman</vt:lpstr>
      <vt:lpstr>Office Theme</vt:lpstr>
      <vt:lpstr>PowerPoint 簡報</vt:lpstr>
      <vt:lpstr>洞察</vt:lpstr>
      <vt:lpstr>锲而不舍/舍</vt:lpstr>
      <vt:lpstr>专精</vt:lpstr>
      <vt:lpstr>开创</vt:lpstr>
      <vt:lpstr>契机</vt:lpstr>
      <vt:lpstr>未必</vt:lpstr>
      <vt:lpstr>出发</vt:lpstr>
      <vt:lpstr>特殊</vt:lpstr>
      <vt:lpstr>群</vt:lpstr>
      <vt:lpstr>突发奇想</vt:lpstr>
      <vt:lpstr>原理</vt:lpstr>
      <vt:lpstr>医师</vt:lpstr>
      <vt:lpstr>配</vt:lpstr>
      <vt:lpstr>眼镜</vt:lpstr>
      <vt:lpstr>相对</vt:lpstr>
      <vt:lpstr>穷困</vt:lpstr>
      <vt:lpstr>任务</vt:lpstr>
      <vt:lpstr>估计</vt:lpstr>
      <vt:lpstr>发明</vt:lpstr>
      <vt:lpstr>自行</vt:lpstr>
      <vt:lpstr>度数</vt:lpstr>
      <vt:lpstr>副</vt:lpstr>
      <vt:lpstr>镜片</vt:lpstr>
      <vt:lpstr>充满</vt:lpstr>
      <vt:lpstr>液体</vt:lpstr>
      <vt:lpstr>创见</vt:lpstr>
      <vt:lpstr>原始</vt:lpstr>
      <vt:lpstr>出自</vt:lpstr>
      <vt:lpstr>仪器</vt:lpstr>
      <vt:lpstr>制造商</vt:lpstr>
      <vt:lpstr>矫正</vt:lpstr>
      <vt:lpstr>视力</vt:lpstr>
      <vt:lpstr>大放光明</vt:lpstr>
      <vt:lpstr>影像</vt:lpstr>
      <vt:lpstr>开发中国家</vt:lpstr>
      <vt:lpstr>需求量</vt:lpstr>
      <vt:lpstr>极</vt:lpstr>
      <vt:lpstr>供不应求</vt:lpstr>
      <vt:lpstr>贡献</vt:lpstr>
      <vt:lpstr>根源</vt:lpstr>
      <vt:lpstr>从而</vt:lpstr>
      <vt:lpstr>人群</vt:lpstr>
      <vt:lpstr>牛津大学</vt:lpstr>
      <vt:lpstr>乔许．席尔佛</vt:lpstr>
      <vt:lpstr>场所</vt:lpstr>
      <vt:lpstr>照明</vt:lpstr>
      <vt:lpstr>习以为常</vt:lpstr>
      <vt:lpstr>电力</vt:lpstr>
      <vt:lpstr>答案</vt:lpstr>
      <vt:lpstr>入夜</vt:lpstr>
      <vt:lpstr>村落</vt:lpstr>
      <vt:lpstr>贴补家用</vt:lpstr>
      <vt:lpstr>煤油灯</vt:lpstr>
      <vt:lpstr>有损</vt:lpstr>
      <vt:lpstr>孩童</vt:lpstr>
      <vt:lpstr>燃烧</vt:lpstr>
      <vt:lpstr>呼吸道</vt:lpstr>
      <vt:lpstr>单单</vt:lpstr>
      <vt:lpstr>病症</vt:lpstr>
      <vt:lpstr>室内</vt:lpstr>
      <vt:lpstr>照亮</vt:lpstr>
      <vt:lpstr>基金会</vt:lpstr>
      <vt:lpstr>接</vt:lpstr>
      <vt:lpstr>动用</vt:lpstr>
      <vt:lpstr>人力</vt:lpstr>
      <vt:lpstr>物力</vt:lpstr>
      <vt:lpstr>架设</vt:lpstr>
      <vt:lpstr>电缆</vt:lpstr>
      <vt:lpstr>工程</vt:lpstr>
      <vt:lpstr>固态光源（SSL）</vt:lpstr>
      <vt:lpstr>简称</vt:lpstr>
      <vt:lpstr>瓦</vt:lpstr>
      <vt:lpstr>日光板</vt:lpstr>
      <vt:lpstr>蓄电</vt:lpstr>
      <vt:lpstr>电池</vt:lpstr>
      <vt:lpstr>发光二极管（LED）</vt:lpstr>
      <vt:lpstr>系统</vt:lpstr>
      <vt:lpstr>安装</vt:lpstr>
      <vt:lpstr>群众</vt:lpstr>
      <vt:lpstr>剥夺</vt:lpstr>
      <vt:lpstr>文盲</vt:lpstr>
      <vt:lpstr>尔文．哈乐戴</vt:lpstr>
      <vt:lpstr>卡加利大学</vt:lpstr>
      <vt:lpstr>尼泊尔</vt:lpstr>
      <vt:lpstr>喜马拉雅山群</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簡報</dc:title>
  <dc:creator>PC-5165</dc:creator>
  <cp:lastModifiedBy>PC-5165</cp:lastModifiedBy>
  <cp:revision>45</cp:revision>
  <dcterms:created xsi:type="dcterms:W3CDTF">2017-05-11T16:59:40Z</dcterms:created>
  <dcterms:modified xsi:type="dcterms:W3CDTF">2019-01-28T02:48:16Z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2017-05-11T00:00:00Z</vt:filetime>
  </property>
  <property fmtid="{D5CDD505-2E9C-101B-9397-08002B2CF9AE}" pid="3" name="LastSaved">
    <vt:filetime>2017-05-11T00:00:00Z</vt:filetime>
  </property>
</Properties>
</file>