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81" r:id="rId10"/>
    <p:sldId id="277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altLang="zh-TW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七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感情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世界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（都）看在眼里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那位大师表示，名利他从来不看在眼里，他传授心法，既不为名，也不为利。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（出）其中的共同点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专家当然能对两种工程比较其中的共同点，并给民众介绍说明。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的可能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经济学家指出，全球经济有衰败的可能，呼吁政府与民众合作，再创经济奇迹。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（的）当下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该国在提出交换条件的当下，已立刻遭联合国否决，因此该国无法顺利完成提案。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忠于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众所皆知，学习外语时不能过于忠于母语，免得受母语影响，造成外语文法错乱。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纵使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纵使中文愈学愈难，我也要坚持学下去，因为中文有一定的国际市场。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自诩为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zh-TW" sz="3200" dirty="0" smtClean="0">
                <a:ea typeface="標楷體"/>
                <a:cs typeface="Times New Roman"/>
              </a:rPr>
              <a:t>陈经理帮公司克服了一场危机，自此自诩为危机处理专家。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发挥到极致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该素食餐厅有不少创新菜色，总能把新鲜蔬果的味道发挥到极致，难怪在素食餐厅界无人不知、无人不晓。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不由自主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参加喜宴时，看见新人幸福的笑容，常让人不由自主地也想结束单身生活，早点请大家吃喜酒。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站在同一阵线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学生和老师站在同一阵线，反对教育部的新政策。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过即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如何处理越来越多用过即丢的垃圾，是环保工作的一大难题。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52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432</Words>
  <Application>Microsoft Office PowerPoint</Application>
  <PresentationFormat>如螢幕大小 (4:3)</PresentationFormat>
  <Paragraphs>36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在……（的）当下</vt:lpstr>
      <vt:lpstr>2. 忠于</vt:lpstr>
      <vt:lpstr>3. 纵使……，也……</vt:lpstr>
      <vt:lpstr>4. 自诩为X</vt:lpstr>
      <vt:lpstr>5. 把X发挥到极致</vt:lpstr>
      <vt:lpstr>1. 不由自主地</vt:lpstr>
      <vt:lpstr>2. 和X站在同一阵线</vt:lpstr>
      <vt:lpstr>3. X过即Y</vt:lpstr>
      <vt:lpstr>4. ……（都）看在眼里</vt:lpstr>
      <vt:lpstr>5. V（出）其中的共同点</vt:lpstr>
      <vt:lpstr>6. 有……的可能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33</cp:revision>
  <dcterms:created xsi:type="dcterms:W3CDTF">2006-08-16T00:00:00Z</dcterms:created>
  <dcterms:modified xsi:type="dcterms:W3CDTF">2019-01-28T02:46:57Z</dcterms:modified>
</cp:coreProperties>
</file>