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83" r:id="rId9"/>
    <p:sldId id="284" r:id="rId10"/>
    <p:sldId id="285" r:id="rId11"/>
    <p:sldId id="276" r:id="rId12"/>
    <p:sldId id="277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六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猫熊角色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因而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小林快要回国了，因而不常来上课了。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188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改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（方式）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所谓的「饥饿营销」，就是从原本的无限制供应，改由限量提供的方式贩卖。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打开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的大门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吸引观光客，赚取外汇→打开对外开放的大门。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的名义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刚以访问的名义抵达台北的导演，将会传授运用镜头的秘诀，达到交流的目的。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转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天气由热转凉。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追溯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你学习外语的经验可以追溯到什么时候？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追溯至中小学的时候。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14351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以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的谢意／以表对</a:t>
            </a:r>
            <a:r>
              <a:rPr lang="en-US" altLang="zh-TW" sz="3200" b="1" dirty="0" smtClean="0">
                <a:solidFill>
                  <a:srgbClr val="C0504D">
                    <a:lumMod val="75000"/>
                  </a:srgb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的谢意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为表</a:t>
            </a:r>
            <a:r>
              <a:rPr lang="en-US" altLang="zh-TW" sz="3200" b="1" dirty="0" smtClean="0">
                <a:solidFill>
                  <a:srgbClr val="C0504D">
                    <a:lumMod val="75000"/>
                  </a:srgb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的谢意</a:t>
            </a:r>
            <a:r>
              <a:rPr lang="zh-TW" altLang="en-US" sz="32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／为表对</a:t>
            </a:r>
            <a:r>
              <a:rPr lang="en-US" altLang="zh-TW" sz="3200" b="1" dirty="0" smtClean="0">
                <a:solidFill>
                  <a:srgbClr val="C0504D">
                    <a:lumMod val="75000"/>
                  </a:srgb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的谢意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25908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在警察节时，政府表扬优良警察并赠送奖金，以表对警察人员维护社会安全的谢意。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自此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华人相信过了端午节，气温自此由低转高，正式迈入夏季，冬季的衣服就可以洗干净收起来了。</a:t>
            </a:r>
          </a:p>
          <a:p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热衷于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你或是你身边的人对什么很热衷？</a:t>
            </a:r>
          </a:p>
          <a:p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室友热衷于玩手机游戏，到了无意与人互动的程度。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分别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手机和平板计算机分别拥有不同的使用者。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设下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的条件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你认为银行对信用卡的申请者应该设下哪些条件？</a:t>
            </a:r>
          </a:p>
          <a:p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设下收入达一定标准的条件。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4509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遭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竞争力低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→遭淘汰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165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394</Words>
  <Application>Microsoft Office PowerPoint</Application>
  <PresentationFormat>如螢幕大小 (4:3)</PresentationFormat>
  <Paragraphs>45</Paragraphs>
  <Slides>13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9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由X转Y</vt:lpstr>
      <vt:lpstr>2. 追溯至 / 到</vt:lpstr>
      <vt:lpstr>3. 以表……的谢意／以表对……的谢意     为表……的谢意／为表对……的谢意</vt:lpstr>
      <vt:lpstr>4. 自此</vt:lpstr>
      <vt:lpstr>5. 热衷于</vt:lpstr>
      <vt:lpstr>6. 分别</vt:lpstr>
      <vt:lpstr>7. 设下……的条件</vt:lpstr>
      <vt:lpstr>8. 遭（X）……</vt:lpstr>
      <vt:lpstr>9. 因而</vt:lpstr>
      <vt:lpstr>1. 改由……（方式）</vt:lpstr>
      <vt:lpstr>2. 打开……的大门</vt:lpstr>
      <vt:lpstr>3. 以X的名义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31</cp:revision>
  <dcterms:created xsi:type="dcterms:W3CDTF">2006-08-16T00:00:00Z</dcterms:created>
  <dcterms:modified xsi:type="dcterms:W3CDTF">2019-01-28T02:46:46Z</dcterms:modified>
</cp:coreProperties>
</file>