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舞蹈艺术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加诸（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贴补家用的压力，常加诸在弱势家庭的孩童身上，迫使他们不得不放弃学业。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何尝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创新才能突破困境，我们何尝不了解？不过实际上创新需要热情与勇气，这正是我们所缺乏的。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不自觉（地）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刚烤好出炉的面包，会让人不自觉地垂涎三尺，因此烘焙业者总将面包出炉的时间选在下午四点，大家肚子有点饿的时候。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尽情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Adv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你觉得什么时候可以尽情享受美食，为什么？</a:t>
            </a: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我觉得和朋友在一起的时候可以尽情享受美食，因为很开心、很放松。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（的）身分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我以旁观者的身分直言，你的消费力实在太惊人了。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来个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你是否喜欢在假日玩手机，沉迷在虚拟世界中，来个人脑大会计算机？为什么？</a:t>
            </a: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我不喜欢在假日玩手机，因为想让眼睛好好休息一下。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现代科技能使垃圾化为资源。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（的）剎那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在大地震发生的剎那，地动天摇，大家争先恐后跑到户外，躲避可能发生的灾难。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终会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你相信「只要努力，终会成功的」吗？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一眼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3200400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一见钟情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吗？你是否会一眼就爱上一个人呢？为什么？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不相信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一见钟情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，也不会一眼就爱上一个人，因为人和人是需要相处之后，才了解彼此合不合适的。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凭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技职生凭一技在身，一毕业就能上工，比大学毕业生更受厂商的欢迎。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487</Words>
  <Application>Microsoft Office PowerPoint</Application>
  <PresentationFormat>如螢幕大小 (4:3)</PresentationFormat>
  <Paragraphs>42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8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尽情 (Adv)</vt:lpstr>
      <vt:lpstr>2. 以X（的）身分</vt:lpstr>
      <vt:lpstr>3. 来个X (大)会Y </vt:lpstr>
      <vt:lpstr>4. X化为Y</vt:lpstr>
      <vt:lpstr>5. 在……（的）剎那</vt:lpstr>
      <vt:lpstr>6. 终会……的</vt:lpstr>
      <vt:lpstr>1. 一眼就……</vt:lpstr>
      <vt:lpstr>2. 凭</vt:lpstr>
      <vt:lpstr>3. 加诸（在）</vt:lpstr>
      <vt:lpstr>4. 何尝</vt:lpstr>
      <vt:lpstr>5. 不自觉（地）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31</cp:revision>
  <dcterms:created xsi:type="dcterms:W3CDTF">2006-08-16T00:00:00Z</dcterms:created>
  <dcterms:modified xsi:type="dcterms:W3CDTF">2019-01-28T02:46:04Z</dcterms:modified>
</cp:coreProperties>
</file>